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3.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279" r:id="rId6"/>
    <p:sldId id="290" r:id="rId7"/>
    <p:sldId id="281" r:id="rId8"/>
    <p:sldId id="339" r:id="rId9"/>
    <p:sldId id="280" r:id="rId10"/>
    <p:sldId id="283" r:id="rId11"/>
    <p:sldId id="284" r:id="rId12"/>
    <p:sldId id="336" r:id="rId13"/>
    <p:sldId id="286" r:id="rId14"/>
    <p:sldId id="288" r:id="rId15"/>
    <p:sldId id="287" r:id="rId16"/>
    <p:sldId id="337" r:id="rId17"/>
    <p:sldId id="289" r:id="rId18"/>
    <p:sldId id="338" r:id="rId19"/>
    <p:sldId id="293" r:id="rId20"/>
    <p:sldId id="294" r:id="rId21"/>
    <p:sldId id="296" r:id="rId22"/>
    <p:sldId id="295" r:id="rId23"/>
    <p:sldId id="29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8"/>
    <a:srgbClr val="5878C7"/>
    <a:srgbClr val="378DC7"/>
    <a:srgbClr val="378DFF"/>
    <a:srgbClr val="FFFFFF"/>
    <a:srgbClr val="007B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39E97-3F14-4B37-8BBA-1C66E2931E24}" v="31" dt="2020-10-15T16:39:06.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16" autoAdjust="0"/>
  </p:normalViewPr>
  <p:slideViewPr>
    <p:cSldViewPr snapToGrid="0" snapToObjects="1">
      <p:cViewPr varScale="1">
        <p:scale>
          <a:sx n="26" d="100"/>
          <a:sy n="26" d="100"/>
        </p:scale>
        <p:origin x="180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ey ODonnell" userId="1381ef25-33f8-4c35-8a75-4eab35d75509" providerId="ADAL" clId="{58739E97-3F14-4B37-8BBA-1C66E2931E24}"/>
    <pc:docChg chg="undo custSel mod addSld delSld modSld">
      <pc:chgData name="Lesley ODonnell" userId="1381ef25-33f8-4c35-8a75-4eab35d75509" providerId="ADAL" clId="{58739E97-3F14-4B37-8BBA-1C66E2931E24}" dt="2020-10-15T16:39:51.241" v="7215" actId="20577"/>
      <pc:docMkLst>
        <pc:docMk/>
      </pc:docMkLst>
      <pc:sldChg chg="modNotesTx">
        <pc:chgData name="Lesley ODonnell" userId="1381ef25-33f8-4c35-8a75-4eab35d75509" providerId="ADAL" clId="{58739E97-3F14-4B37-8BBA-1C66E2931E24}" dt="2020-10-07T13:19:20.309" v="3205" actId="20577"/>
        <pc:sldMkLst>
          <pc:docMk/>
          <pc:sldMk cId="2262038048" sldId="279"/>
        </pc:sldMkLst>
      </pc:sldChg>
      <pc:sldChg chg="modSp modNotesTx">
        <pc:chgData name="Lesley ODonnell" userId="1381ef25-33f8-4c35-8a75-4eab35d75509" providerId="ADAL" clId="{58739E97-3F14-4B37-8BBA-1C66E2931E24}" dt="2020-10-07T13:22:49.787" v="3530" actId="20577"/>
        <pc:sldMkLst>
          <pc:docMk/>
          <pc:sldMk cId="1233200442" sldId="280"/>
        </pc:sldMkLst>
        <pc:spChg chg="mod">
          <ac:chgData name="Lesley ODonnell" userId="1381ef25-33f8-4c35-8a75-4eab35d75509" providerId="ADAL" clId="{58739E97-3F14-4B37-8BBA-1C66E2931E24}" dt="2020-10-07T13:22:35.598" v="3528" actId="27636"/>
          <ac:spMkLst>
            <pc:docMk/>
            <pc:sldMk cId="1233200442" sldId="280"/>
            <ac:spMk id="3" creationId="{115F002B-8CF2-430A-B498-AE5E6ABAEEC0}"/>
          </ac:spMkLst>
        </pc:spChg>
      </pc:sldChg>
      <pc:sldChg chg="modNotesTx">
        <pc:chgData name="Lesley ODonnell" userId="1381ef25-33f8-4c35-8a75-4eab35d75509" providerId="ADAL" clId="{58739E97-3F14-4B37-8BBA-1C66E2931E24}" dt="2020-10-07T13:21:11.078" v="3479" actId="20577"/>
        <pc:sldMkLst>
          <pc:docMk/>
          <pc:sldMk cId="3205240008" sldId="281"/>
        </pc:sldMkLst>
      </pc:sldChg>
      <pc:sldChg chg="modNotesTx">
        <pc:chgData name="Lesley ODonnell" userId="1381ef25-33f8-4c35-8a75-4eab35d75509" providerId="ADAL" clId="{58739E97-3F14-4B37-8BBA-1C66E2931E24}" dt="2020-10-07T13:40:53.577" v="4112" actId="20577"/>
        <pc:sldMkLst>
          <pc:docMk/>
          <pc:sldMk cId="3973688966" sldId="283"/>
        </pc:sldMkLst>
      </pc:sldChg>
      <pc:sldChg chg="modNotesTx">
        <pc:chgData name="Lesley ODonnell" userId="1381ef25-33f8-4c35-8a75-4eab35d75509" providerId="ADAL" clId="{58739E97-3F14-4B37-8BBA-1C66E2931E24}" dt="2020-10-07T13:41:14.393" v="4127" actId="20577"/>
        <pc:sldMkLst>
          <pc:docMk/>
          <pc:sldMk cId="197206088" sldId="284"/>
        </pc:sldMkLst>
      </pc:sldChg>
      <pc:sldChg chg="addSp delSp modSp mod modClrScheme chgLayout modNotesTx">
        <pc:chgData name="Lesley ODonnell" userId="1381ef25-33f8-4c35-8a75-4eab35d75509" providerId="ADAL" clId="{58739E97-3F14-4B37-8BBA-1C66E2931E24}" dt="2020-10-09T14:35:30.103" v="6122" actId="20577"/>
        <pc:sldMkLst>
          <pc:docMk/>
          <pc:sldMk cId="1154914238" sldId="286"/>
        </pc:sldMkLst>
        <pc:spChg chg="add del mod">
          <ac:chgData name="Lesley ODonnell" userId="1381ef25-33f8-4c35-8a75-4eab35d75509" providerId="ADAL" clId="{58739E97-3F14-4B37-8BBA-1C66E2931E24}" dt="2020-10-07T13:47:51.202" v="4588" actId="26606"/>
          <ac:spMkLst>
            <pc:docMk/>
            <pc:sldMk cId="1154914238" sldId="286"/>
            <ac:spMk id="2" creationId="{F1762411-0F5E-4BD5-B6CB-91461533AF01}"/>
          </ac:spMkLst>
        </pc:spChg>
        <pc:spChg chg="add del mod">
          <ac:chgData name="Lesley ODonnell" userId="1381ef25-33f8-4c35-8a75-4eab35d75509" providerId="ADAL" clId="{58739E97-3F14-4B37-8BBA-1C66E2931E24}" dt="2020-10-07T13:47:51.202" v="4588" actId="26606"/>
          <ac:spMkLst>
            <pc:docMk/>
            <pc:sldMk cId="1154914238" sldId="286"/>
            <ac:spMk id="3" creationId="{171E31FA-D7E5-45CD-A07E-8324106ADEE7}"/>
          </ac:spMkLst>
        </pc:spChg>
        <pc:spChg chg="mod">
          <ac:chgData name="Lesley ODonnell" userId="1381ef25-33f8-4c35-8a75-4eab35d75509" providerId="ADAL" clId="{58739E97-3F14-4B37-8BBA-1C66E2931E24}" dt="2020-10-07T13:51:37.870" v="4979" actId="26606"/>
          <ac:spMkLst>
            <pc:docMk/>
            <pc:sldMk cId="1154914238" sldId="286"/>
            <ac:spMk id="4" creationId="{E77F9018-74EF-4D5B-BD01-429D87C11272}"/>
          </ac:spMkLst>
        </pc:spChg>
        <pc:spChg chg="add del mod">
          <ac:chgData name="Lesley ODonnell" userId="1381ef25-33f8-4c35-8a75-4eab35d75509" providerId="ADAL" clId="{58739E97-3F14-4B37-8BBA-1C66E2931E24}" dt="2020-10-07T13:47:51.202" v="4588" actId="26606"/>
          <ac:spMkLst>
            <pc:docMk/>
            <pc:sldMk cId="1154914238" sldId="286"/>
            <ac:spMk id="5" creationId="{D0D2305A-3269-4D9D-A888-09E265BB2EE7}"/>
          </ac:spMkLst>
        </pc:spChg>
        <pc:spChg chg="add del mod">
          <ac:chgData name="Lesley ODonnell" userId="1381ef25-33f8-4c35-8a75-4eab35d75509" providerId="ADAL" clId="{58739E97-3F14-4B37-8BBA-1C66E2931E24}" dt="2020-10-07T13:47:51.202" v="4588" actId="26606"/>
          <ac:spMkLst>
            <pc:docMk/>
            <pc:sldMk cId="1154914238" sldId="286"/>
            <ac:spMk id="6" creationId="{F88BC82A-849D-4900-BFF6-905BCBB8697A}"/>
          </ac:spMkLst>
        </pc:spChg>
        <pc:spChg chg="add mod">
          <ac:chgData name="Lesley ODonnell" userId="1381ef25-33f8-4c35-8a75-4eab35d75509" providerId="ADAL" clId="{58739E97-3F14-4B37-8BBA-1C66E2931E24}" dt="2020-10-07T13:51:37.870" v="4979" actId="26606"/>
          <ac:spMkLst>
            <pc:docMk/>
            <pc:sldMk cId="1154914238" sldId="286"/>
            <ac:spMk id="7" creationId="{B92596A5-051B-458E-9BAA-DEBEBCC89783}"/>
          </ac:spMkLst>
        </pc:spChg>
        <pc:spChg chg="mod">
          <ac:chgData name="Lesley ODonnell" userId="1381ef25-33f8-4c35-8a75-4eab35d75509" providerId="ADAL" clId="{58739E97-3F14-4B37-8BBA-1C66E2931E24}" dt="2020-10-07T13:51:37.870" v="4979" actId="26606"/>
          <ac:spMkLst>
            <pc:docMk/>
            <pc:sldMk cId="1154914238" sldId="286"/>
            <ac:spMk id="9" creationId="{426A3DBB-763A-40FB-95B2-5EDE1B342D24}"/>
          </ac:spMkLst>
        </pc:spChg>
        <pc:spChg chg="add del mod">
          <ac:chgData name="Lesley ODonnell" userId="1381ef25-33f8-4c35-8a75-4eab35d75509" providerId="ADAL" clId="{58739E97-3F14-4B37-8BBA-1C66E2931E24}" dt="2020-10-07T13:47:51.147" v="4587" actId="26606"/>
          <ac:spMkLst>
            <pc:docMk/>
            <pc:sldMk cId="1154914238" sldId="286"/>
            <ac:spMk id="15" creationId="{3DE42898-7F0B-40E9-BD8D-855544E62A4F}"/>
          </ac:spMkLst>
        </pc:spChg>
        <pc:graphicFrameChg chg="add del mod">
          <ac:chgData name="Lesley ODonnell" userId="1381ef25-33f8-4c35-8a75-4eab35d75509" providerId="ADAL" clId="{58739E97-3F14-4B37-8BBA-1C66E2931E24}" dt="2020-10-07T13:47:36.439" v="4585" actId="26606"/>
          <ac:graphicFrameMkLst>
            <pc:docMk/>
            <pc:sldMk cId="1154914238" sldId="286"/>
            <ac:graphicFrameMk id="11" creationId="{05601C69-BE5A-42CE-85D7-10202D68CDCD}"/>
          </ac:graphicFrameMkLst>
        </pc:graphicFrameChg>
        <pc:graphicFrameChg chg="add del mod">
          <ac:chgData name="Lesley ODonnell" userId="1381ef25-33f8-4c35-8a75-4eab35d75509" providerId="ADAL" clId="{58739E97-3F14-4B37-8BBA-1C66E2931E24}" dt="2020-10-07T13:47:51.147" v="4587" actId="26606"/>
          <ac:graphicFrameMkLst>
            <pc:docMk/>
            <pc:sldMk cId="1154914238" sldId="286"/>
            <ac:graphicFrameMk id="13" creationId="{2D06EAF5-25EC-4AFA-AE93-B378DAADDEBF}"/>
          </ac:graphicFrameMkLst>
        </pc:graphicFrameChg>
        <pc:graphicFrameChg chg="add mod ord modGraphic">
          <ac:chgData name="Lesley ODonnell" userId="1381ef25-33f8-4c35-8a75-4eab35d75509" providerId="ADAL" clId="{58739E97-3F14-4B37-8BBA-1C66E2931E24}" dt="2020-10-07T13:51:43.759" v="4980" actId="14100"/>
          <ac:graphicFrameMkLst>
            <pc:docMk/>
            <pc:sldMk cId="1154914238" sldId="286"/>
            <ac:graphicFrameMk id="17" creationId="{05601C69-BE5A-42CE-85D7-10202D68CDCD}"/>
          </ac:graphicFrameMkLst>
        </pc:graphicFrameChg>
      </pc:sldChg>
      <pc:sldChg chg="modNotesTx">
        <pc:chgData name="Lesley ODonnell" userId="1381ef25-33f8-4c35-8a75-4eab35d75509" providerId="ADAL" clId="{58739E97-3F14-4B37-8BBA-1C66E2931E24}" dt="2020-10-09T14:36:14.689" v="6191" actId="20577"/>
        <pc:sldMkLst>
          <pc:docMk/>
          <pc:sldMk cId="1155115013" sldId="287"/>
        </pc:sldMkLst>
      </pc:sldChg>
      <pc:sldChg chg="addSp delSp modSp mod modClrScheme chgLayout modNotesTx">
        <pc:chgData name="Lesley ODonnell" userId="1381ef25-33f8-4c35-8a75-4eab35d75509" providerId="ADAL" clId="{58739E97-3F14-4B37-8BBA-1C66E2931E24}" dt="2020-10-07T14:03:01.819" v="5332" actId="20577"/>
        <pc:sldMkLst>
          <pc:docMk/>
          <pc:sldMk cId="864975142" sldId="288"/>
        </pc:sldMkLst>
        <pc:spChg chg="mod">
          <ac:chgData name="Lesley ODonnell" userId="1381ef25-33f8-4c35-8a75-4eab35d75509" providerId="ADAL" clId="{58739E97-3F14-4B37-8BBA-1C66E2931E24}" dt="2020-10-07T13:52:49.614" v="4990" actId="1076"/>
          <ac:spMkLst>
            <pc:docMk/>
            <pc:sldMk cId="864975142" sldId="288"/>
            <ac:spMk id="2" creationId="{BE0CD12A-BE98-4F71-B2C6-3EC765579C6A}"/>
          </ac:spMkLst>
        </pc:spChg>
        <pc:spChg chg="add del">
          <ac:chgData name="Lesley ODonnell" userId="1381ef25-33f8-4c35-8a75-4eab35d75509" providerId="ADAL" clId="{58739E97-3F14-4B37-8BBA-1C66E2931E24}" dt="2020-10-07T13:52:33.637" v="4988" actId="26606"/>
          <ac:spMkLst>
            <pc:docMk/>
            <pc:sldMk cId="864975142" sldId="288"/>
            <ac:spMk id="3" creationId="{E7BFDE67-64D4-4090-8E54-8503BC4E2EBE}"/>
          </ac:spMkLst>
        </pc:spChg>
        <pc:spChg chg="mod">
          <ac:chgData name="Lesley ODonnell" userId="1381ef25-33f8-4c35-8a75-4eab35d75509" providerId="ADAL" clId="{58739E97-3F14-4B37-8BBA-1C66E2931E24}" dt="2020-10-07T13:52:33.637" v="4988" actId="26606"/>
          <ac:spMkLst>
            <pc:docMk/>
            <pc:sldMk cId="864975142" sldId="288"/>
            <ac:spMk id="4" creationId="{42C78FCD-C2A8-4477-B035-B2A058318632}"/>
          </ac:spMkLst>
        </pc:spChg>
        <pc:spChg chg="add del mod">
          <ac:chgData name="Lesley ODonnell" userId="1381ef25-33f8-4c35-8a75-4eab35d75509" providerId="ADAL" clId="{58739E97-3F14-4B37-8BBA-1C66E2931E24}" dt="2020-10-07T13:52:42.522" v="4989"/>
          <ac:spMkLst>
            <pc:docMk/>
            <pc:sldMk cId="864975142" sldId="288"/>
            <ac:spMk id="10" creationId="{7DDC2879-D0AD-4564-AFA7-B36CCB809047}"/>
          </ac:spMkLst>
        </pc:spChg>
        <pc:graphicFrameChg chg="add del">
          <ac:chgData name="Lesley ODonnell" userId="1381ef25-33f8-4c35-8a75-4eab35d75509" providerId="ADAL" clId="{58739E97-3F14-4B37-8BBA-1C66E2931E24}" dt="2020-10-07T13:52:31.019" v="4985" actId="26606"/>
          <ac:graphicFrameMkLst>
            <pc:docMk/>
            <pc:sldMk cId="864975142" sldId="288"/>
            <ac:graphicFrameMk id="6" creationId="{0DDF99BD-2933-4682-B30D-E47B08A77810}"/>
          </ac:graphicFrameMkLst>
        </pc:graphicFrameChg>
        <pc:graphicFrameChg chg="add del">
          <ac:chgData name="Lesley ODonnell" userId="1381ef25-33f8-4c35-8a75-4eab35d75509" providerId="ADAL" clId="{58739E97-3F14-4B37-8BBA-1C66E2931E24}" dt="2020-10-07T13:52:33.594" v="4987" actId="26606"/>
          <ac:graphicFrameMkLst>
            <pc:docMk/>
            <pc:sldMk cId="864975142" sldId="288"/>
            <ac:graphicFrameMk id="8" creationId="{DE4B019D-27BF-4216-9702-A2878EEF283D}"/>
          </ac:graphicFrameMkLst>
        </pc:graphicFrameChg>
        <pc:graphicFrameChg chg="add mod">
          <ac:chgData name="Lesley ODonnell" userId="1381ef25-33f8-4c35-8a75-4eab35d75509" providerId="ADAL" clId="{58739E97-3F14-4B37-8BBA-1C66E2931E24}" dt="2020-10-07T13:53:17.643" v="4992"/>
          <ac:graphicFrameMkLst>
            <pc:docMk/>
            <pc:sldMk cId="864975142" sldId="288"/>
            <ac:graphicFrameMk id="11" creationId="{6AD078D8-A3D1-413D-A9F2-D8B30D156F8B}"/>
          </ac:graphicFrameMkLst>
        </pc:graphicFrameChg>
      </pc:sldChg>
      <pc:sldChg chg="modNotesTx">
        <pc:chgData name="Lesley ODonnell" userId="1381ef25-33f8-4c35-8a75-4eab35d75509" providerId="ADAL" clId="{58739E97-3F14-4B37-8BBA-1C66E2931E24}" dt="2020-10-09T14:37:22.331" v="6218" actId="20577"/>
        <pc:sldMkLst>
          <pc:docMk/>
          <pc:sldMk cId="1618512078" sldId="289"/>
        </pc:sldMkLst>
      </pc:sldChg>
      <pc:sldChg chg="modNotesTx">
        <pc:chgData name="Lesley ODonnell" userId="1381ef25-33f8-4c35-8a75-4eab35d75509" providerId="ADAL" clId="{58739E97-3F14-4B37-8BBA-1C66E2931E24}" dt="2020-10-09T14:34:28.133" v="6013" actId="20577"/>
        <pc:sldMkLst>
          <pc:docMk/>
          <pc:sldMk cId="270853197" sldId="290"/>
        </pc:sldMkLst>
      </pc:sldChg>
      <pc:sldChg chg="modSp del">
        <pc:chgData name="Lesley ODonnell" userId="1381ef25-33f8-4c35-8a75-4eab35d75509" providerId="ADAL" clId="{58739E97-3F14-4B37-8BBA-1C66E2931E24}" dt="2020-10-07T14:08:37.244" v="5576" actId="2696"/>
        <pc:sldMkLst>
          <pc:docMk/>
          <pc:sldMk cId="1761970577" sldId="292"/>
        </pc:sldMkLst>
        <pc:spChg chg="mod">
          <ac:chgData name="Lesley ODonnell" userId="1381ef25-33f8-4c35-8a75-4eab35d75509" providerId="ADAL" clId="{58739E97-3F14-4B37-8BBA-1C66E2931E24}" dt="2020-10-07T14:05:43.898" v="5518" actId="1076"/>
          <ac:spMkLst>
            <pc:docMk/>
            <pc:sldMk cId="1761970577" sldId="292"/>
            <ac:spMk id="3" creationId="{18A59F4A-275A-4E0B-9ABA-91FE8700A7CD}"/>
          </ac:spMkLst>
        </pc:spChg>
      </pc:sldChg>
      <pc:sldChg chg="modNotesTx">
        <pc:chgData name="Lesley ODonnell" userId="1381ef25-33f8-4c35-8a75-4eab35d75509" providerId="ADAL" clId="{58739E97-3F14-4B37-8BBA-1C66E2931E24}" dt="2020-10-07T14:12:38.239" v="5889" actId="20577"/>
        <pc:sldMkLst>
          <pc:docMk/>
          <pc:sldMk cId="4089591193" sldId="294"/>
        </pc:sldMkLst>
      </pc:sldChg>
      <pc:sldChg chg="modNotesTx">
        <pc:chgData name="Lesley ODonnell" userId="1381ef25-33f8-4c35-8a75-4eab35d75509" providerId="ADAL" clId="{58739E97-3F14-4B37-8BBA-1C66E2931E24}" dt="2020-10-09T14:42:00.804" v="6987" actId="20577"/>
        <pc:sldMkLst>
          <pc:docMk/>
          <pc:sldMk cId="2935448843" sldId="295"/>
        </pc:sldMkLst>
      </pc:sldChg>
      <pc:sldChg chg="modNotesTx">
        <pc:chgData name="Lesley ODonnell" userId="1381ef25-33f8-4c35-8a75-4eab35d75509" providerId="ADAL" clId="{58739E97-3F14-4B37-8BBA-1C66E2931E24}" dt="2020-10-09T14:39:13.916" v="6449" actId="20577"/>
        <pc:sldMkLst>
          <pc:docMk/>
          <pc:sldMk cId="542767459" sldId="296"/>
        </pc:sldMkLst>
      </pc:sldChg>
      <pc:sldChg chg="del">
        <pc:chgData name="Lesley ODonnell" userId="1381ef25-33f8-4c35-8a75-4eab35d75509" providerId="ADAL" clId="{58739E97-3F14-4B37-8BBA-1C66E2931E24}" dt="2020-09-11T07:37:08.116" v="1009" actId="2696"/>
        <pc:sldMkLst>
          <pc:docMk/>
          <pc:sldMk cId="951498455" sldId="298"/>
        </pc:sldMkLst>
      </pc:sldChg>
      <pc:sldChg chg="modNotesTx">
        <pc:chgData name="Lesley ODonnell" userId="1381ef25-33f8-4c35-8a75-4eab35d75509" providerId="ADAL" clId="{58739E97-3F14-4B37-8BBA-1C66E2931E24}" dt="2020-10-09T14:43:14.402" v="7039" actId="20577"/>
        <pc:sldMkLst>
          <pc:docMk/>
          <pc:sldMk cId="3945304710" sldId="299"/>
        </pc:sldMkLst>
      </pc:sldChg>
      <pc:sldChg chg="del">
        <pc:chgData name="Lesley ODonnell" userId="1381ef25-33f8-4c35-8a75-4eab35d75509" providerId="ADAL" clId="{58739E97-3F14-4B37-8BBA-1C66E2931E24}" dt="2020-09-03T09:06:46.962" v="0" actId="2696"/>
        <pc:sldMkLst>
          <pc:docMk/>
          <pc:sldMk cId="1290292991" sldId="300"/>
        </pc:sldMkLst>
      </pc:sldChg>
      <pc:sldChg chg="del">
        <pc:chgData name="Lesley ODonnell" userId="1381ef25-33f8-4c35-8a75-4eab35d75509" providerId="ADAL" clId="{58739E97-3F14-4B37-8BBA-1C66E2931E24}" dt="2020-10-15T16:39:03.073" v="7040" actId="2696"/>
        <pc:sldMkLst>
          <pc:docMk/>
          <pc:sldMk cId="2532892873" sldId="334"/>
        </pc:sldMkLst>
      </pc:sldChg>
      <pc:sldChg chg="del modNotesTx">
        <pc:chgData name="Lesley ODonnell" userId="1381ef25-33f8-4c35-8a75-4eab35d75509" providerId="ADAL" clId="{58739E97-3F14-4B37-8BBA-1C66E2931E24}" dt="2020-10-15T16:39:03.097" v="7041" actId="2696"/>
        <pc:sldMkLst>
          <pc:docMk/>
          <pc:sldMk cId="4106563089" sldId="335"/>
        </pc:sldMkLst>
      </pc:sldChg>
      <pc:sldChg chg="modNotesTx">
        <pc:chgData name="Lesley ODonnell" userId="1381ef25-33f8-4c35-8a75-4eab35d75509" providerId="ADAL" clId="{58739E97-3F14-4B37-8BBA-1C66E2931E24}" dt="2020-10-07T13:45:00.632" v="4430" actId="20577"/>
        <pc:sldMkLst>
          <pc:docMk/>
          <pc:sldMk cId="503361564" sldId="336"/>
        </pc:sldMkLst>
      </pc:sldChg>
      <pc:sldChg chg="addSp delSp modSp add">
        <pc:chgData name="Lesley ODonnell" userId="1381ef25-33f8-4c35-8a75-4eab35d75509" providerId="ADAL" clId="{58739E97-3F14-4B37-8BBA-1C66E2931E24}" dt="2020-10-07T14:04:29.860" v="5400" actId="27614"/>
        <pc:sldMkLst>
          <pc:docMk/>
          <pc:sldMk cId="4221425845" sldId="337"/>
        </pc:sldMkLst>
        <pc:spChg chg="mod">
          <ac:chgData name="Lesley ODonnell" userId="1381ef25-33f8-4c35-8a75-4eab35d75509" providerId="ADAL" clId="{58739E97-3F14-4B37-8BBA-1C66E2931E24}" dt="2020-10-07T14:04:08.643" v="5398" actId="20577"/>
          <ac:spMkLst>
            <pc:docMk/>
            <pc:sldMk cId="4221425845" sldId="337"/>
            <ac:spMk id="2" creationId="{12DC06D6-1FFA-4C04-9CF6-A32F1DF3FE15}"/>
          </ac:spMkLst>
        </pc:spChg>
        <pc:spChg chg="del">
          <ac:chgData name="Lesley ODonnell" userId="1381ef25-33f8-4c35-8a75-4eab35d75509" providerId="ADAL" clId="{58739E97-3F14-4B37-8BBA-1C66E2931E24}" dt="2020-10-07T14:04:26.760" v="5399" actId="931"/>
          <ac:spMkLst>
            <pc:docMk/>
            <pc:sldMk cId="4221425845" sldId="337"/>
            <ac:spMk id="3" creationId="{BC120133-62E9-44C6-ABEC-07C010FF0E16}"/>
          </ac:spMkLst>
        </pc:spChg>
        <pc:spChg chg="add mod">
          <ac:chgData name="Lesley ODonnell" userId="1381ef25-33f8-4c35-8a75-4eab35d75509" providerId="ADAL" clId="{58739E97-3F14-4B37-8BBA-1C66E2931E24}" dt="2020-10-07T14:04:26.760" v="5399" actId="931"/>
          <ac:spMkLst>
            <pc:docMk/>
            <pc:sldMk cId="4221425845" sldId="337"/>
            <ac:spMk id="7" creationId="{6733CFA6-A141-4955-AACA-28C609464AE6}"/>
          </ac:spMkLst>
        </pc:spChg>
        <pc:picChg chg="add mod">
          <ac:chgData name="Lesley ODonnell" userId="1381ef25-33f8-4c35-8a75-4eab35d75509" providerId="ADAL" clId="{58739E97-3F14-4B37-8BBA-1C66E2931E24}" dt="2020-10-07T14:04:29.860" v="5400" actId="27614"/>
          <ac:picMkLst>
            <pc:docMk/>
            <pc:sldMk cId="4221425845" sldId="337"/>
            <ac:picMk id="6" creationId="{D58A227E-EAC7-4229-946B-787DAB12DA78}"/>
          </ac:picMkLst>
        </pc:picChg>
      </pc:sldChg>
      <pc:sldChg chg="addSp delSp modSp add modNotesTx">
        <pc:chgData name="Lesley ODonnell" userId="1381ef25-33f8-4c35-8a75-4eab35d75509" providerId="ADAL" clId="{58739E97-3F14-4B37-8BBA-1C66E2931E24}" dt="2020-10-09T14:37:43.140" v="6251" actId="20577"/>
        <pc:sldMkLst>
          <pc:docMk/>
          <pc:sldMk cId="2372276634" sldId="338"/>
        </pc:sldMkLst>
        <pc:spChg chg="del">
          <ac:chgData name="Lesley ODonnell" userId="1381ef25-33f8-4c35-8a75-4eab35d75509" providerId="ADAL" clId="{58739E97-3F14-4B37-8BBA-1C66E2931E24}" dt="2020-10-07T14:06:06.255" v="5520"/>
          <ac:spMkLst>
            <pc:docMk/>
            <pc:sldMk cId="2372276634" sldId="338"/>
            <ac:spMk id="2" creationId="{18584577-C774-440F-9BBC-6C10314071B8}"/>
          </ac:spMkLst>
        </pc:spChg>
        <pc:spChg chg="del">
          <ac:chgData name="Lesley ODonnell" userId="1381ef25-33f8-4c35-8a75-4eab35d75509" providerId="ADAL" clId="{58739E97-3F14-4B37-8BBA-1C66E2931E24}" dt="2020-10-07T14:06:06.255" v="5520"/>
          <ac:spMkLst>
            <pc:docMk/>
            <pc:sldMk cId="2372276634" sldId="338"/>
            <ac:spMk id="3" creationId="{013DC214-B76D-4ED1-BA4A-3DAD54B1E675}"/>
          </ac:spMkLst>
        </pc:spChg>
        <pc:spChg chg="add mod">
          <ac:chgData name="Lesley ODonnell" userId="1381ef25-33f8-4c35-8a75-4eab35d75509" providerId="ADAL" clId="{58739E97-3F14-4B37-8BBA-1C66E2931E24}" dt="2020-10-07T14:07:17.535" v="5568" actId="20577"/>
          <ac:spMkLst>
            <pc:docMk/>
            <pc:sldMk cId="2372276634" sldId="338"/>
            <ac:spMk id="5" creationId="{C0FC16E4-0E63-4F66-92A1-B704C04FCB0F}"/>
          </ac:spMkLst>
        </pc:spChg>
        <pc:spChg chg="add mod">
          <ac:chgData name="Lesley ODonnell" userId="1381ef25-33f8-4c35-8a75-4eab35d75509" providerId="ADAL" clId="{58739E97-3F14-4B37-8BBA-1C66E2931E24}" dt="2020-10-07T14:07:08.307" v="5543" actId="122"/>
          <ac:spMkLst>
            <pc:docMk/>
            <pc:sldMk cId="2372276634" sldId="338"/>
            <ac:spMk id="6" creationId="{D7E0AA74-3BE3-4DBD-B60B-65006BB8FD15}"/>
          </ac:spMkLst>
        </pc:spChg>
        <pc:spChg chg="add del mod">
          <ac:chgData name="Lesley ODonnell" userId="1381ef25-33f8-4c35-8a75-4eab35d75509" providerId="ADAL" clId="{58739E97-3F14-4B37-8BBA-1C66E2931E24}" dt="2020-10-07T14:06:20.506" v="5521"/>
          <ac:spMkLst>
            <pc:docMk/>
            <pc:sldMk cId="2372276634" sldId="338"/>
            <ac:spMk id="7" creationId="{87B0E726-0C6E-4B0D-96BA-7A732A9361E0}"/>
          </ac:spMkLst>
        </pc:spChg>
        <pc:spChg chg="add mod">
          <ac:chgData name="Lesley ODonnell" userId="1381ef25-33f8-4c35-8a75-4eab35d75509" providerId="ADAL" clId="{58739E97-3F14-4B37-8BBA-1C66E2931E24}" dt="2020-10-07T14:08:19.945" v="5572" actId="14100"/>
          <ac:spMkLst>
            <pc:docMk/>
            <pc:sldMk cId="2372276634" sldId="338"/>
            <ac:spMk id="11" creationId="{BBCE5CC2-E8F6-454B-BE9E-CDD88759AE61}"/>
          </ac:spMkLst>
        </pc:spChg>
        <pc:picChg chg="add mod">
          <ac:chgData name="Lesley ODonnell" userId="1381ef25-33f8-4c35-8a75-4eab35d75509" providerId="ADAL" clId="{58739E97-3F14-4B37-8BBA-1C66E2931E24}" dt="2020-10-07T14:08:23.592" v="5573" actId="1076"/>
          <ac:picMkLst>
            <pc:docMk/>
            <pc:sldMk cId="2372276634" sldId="338"/>
            <ac:picMk id="8" creationId="{C5A8E287-1DCB-469B-90CD-658290C4422B}"/>
          </ac:picMkLst>
        </pc:picChg>
        <pc:picChg chg="add mod">
          <ac:chgData name="Lesley ODonnell" userId="1381ef25-33f8-4c35-8a75-4eab35d75509" providerId="ADAL" clId="{58739E97-3F14-4B37-8BBA-1C66E2931E24}" dt="2020-10-07T14:08:26.607" v="5574" actId="1076"/>
          <ac:picMkLst>
            <pc:docMk/>
            <pc:sldMk cId="2372276634" sldId="338"/>
            <ac:picMk id="10" creationId="{EC3E83E7-5593-4442-9567-E38CDE8F4884}"/>
          </ac:picMkLst>
        </pc:picChg>
      </pc:sldChg>
      <pc:sldChg chg="modSp add modNotesTx">
        <pc:chgData name="Lesley ODonnell" userId="1381ef25-33f8-4c35-8a75-4eab35d75509" providerId="ADAL" clId="{58739E97-3F14-4B37-8BBA-1C66E2931E24}" dt="2020-10-15T16:39:51.241" v="7215" actId="20577"/>
        <pc:sldMkLst>
          <pc:docMk/>
          <pc:sldMk cId="3886998910" sldId="339"/>
        </pc:sldMkLst>
        <pc:spChg chg="mod">
          <ac:chgData name="Lesley ODonnell" userId="1381ef25-33f8-4c35-8a75-4eab35d75509" providerId="ADAL" clId="{58739E97-3F14-4B37-8BBA-1C66E2931E24}" dt="2020-10-15T16:39:14.532" v="7060" actId="20577"/>
          <ac:spMkLst>
            <pc:docMk/>
            <pc:sldMk cId="3886998910" sldId="339"/>
            <ac:spMk id="2" creationId="{16C43574-644F-4F4B-8823-7F6818F02102}"/>
          </ac:spMkLst>
        </pc:spChg>
      </pc:sldChg>
    </pc:docChg>
  </pc:docChgLst>
  <pc:docChgLst>
    <pc:chgData name="Lesley ODonnell" userId="1381ef25-33f8-4c35-8a75-4eab35d75509" providerId="ADAL" clId="{865923E4-E868-4061-A218-6EE2EA84BFE7}"/>
    <pc:docChg chg="custSel mod addSld delSld modSld">
      <pc:chgData name="Lesley ODonnell" userId="1381ef25-33f8-4c35-8a75-4eab35d75509" providerId="ADAL" clId="{865923E4-E868-4061-A218-6EE2EA84BFE7}" dt="2020-09-02T15:31:21.470" v="1196" actId="2696"/>
      <pc:docMkLst>
        <pc:docMk/>
      </pc:docMkLst>
      <pc:sldChg chg="modNotesTx">
        <pc:chgData name="Lesley ODonnell" userId="1381ef25-33f8-4c35-8a75-4eab35d75509" providerId="ADAL" clId="{865923E4-E868-4061-A218-6EE2EA84BFE7}" dt="2020-09-02T15:00:51.686" v="422" actId="20577"/>
        <pc:sldMkLst>
          <pc:docMk/>
          <pc:sldMk cId="4123902272" sldId="256"/>
        </pc:sldMkLst>
      </pc:sldChg>
      <pc:sldChg chg="addSp modSp modNotesTx">
        <pc:chgData name="Lesley ODonnell" userId="1381ef25-33f8-4c35-8a75-4eab35d75509" providerId="ADAL" clId="{865923E4-E868-4061-A218-6EE2EA84BFE7}" dt="2020-09-02T15:05:12.243" v="451" actId="1076"/>
        <pc:sldMkLst>
          <pc:docMk/>
          <pc:sldMk cId="2262038048" sldId="279"/>
        </pc:sldMkLst>
        <pc:spChg chg="mod">
          <ac:chgData name="Lesley ODonnell" userId="1381ef25-33f8-4c35-8a75-4eab35d75509" providerId="ADAL" clId="{865923E4-E868-4061-A218-6EE2EA84BFE7}" dt="2020-09-02T15:04:32.741" v="445" actId="20577"/>
          <ac:spMkLst>
            <pc:docMk/>
            <pc:sldMk cId="2262038048" sldId="279"/>
            <ac:spMk id="2" creationId="{994C6250-4C6D-4AAE-BA18-0118499B4AED}"/>
          </ac:spMkLst>
        </pc:spChg>
        <pc:spChg chg="add mod">
          <ac:chgData name="Lesley ODonnell" userId="1381ef25-33f8-4c35-8a75-4eab35d75509" providerId="ADAL" clId="{865923E4-E868-4061-A218-6EE2EA84BFE7}" dt="2020-09-02T15:05:07.548" v="449" actId="14100"/>
          <ac:spMkLst>
            <pc:docMk/>
            <pc:sldMk cId="2262038048" sldId="279"/>
            <ac:spMk id="7" creationId="{B99A5002-30E5-4C88-8353-69A3D271423B}"/>
          </ac:spMkLst>
        </pc:spChg>
        <pc:picChg chg="add mod">
          <ac:chgData name="Lesley ODonnell" userId="1381ef25-33f8-4c35-8a75-4eab35d75509" providerId="ADAL" clId="{865923E4-E868-4061-A218-6EE2EA84BFE7}" dt="2020-09-02T15:05:12.243" v="451" actId="1076"/>
          <ac:picMkLst>
            <pc:docMk/>
            <pc:sldMk cId="2262038048" sldId="279"/>
            <ac:picMk id="5" creationId="{CD1C3340-B74D-472A-8C12-A6B5587BF36A}"/>
          </ac:picMkLst>
        </pc:picChg>
        <pc:picChg chg="mod">
          <ac:chgData name="Lesley ODonnell" userId="1381ef25-33f8-4c35-8a75-4eab35d75509" providerId="ADAL" clId="{865923E4-E868-4061-A218-6EE2EA84BFE7}" dt="2020-09-02T15:05:09.841" v="450" actId="1076"/>
          <ac:picMkLst>
            <pc:docMk/>
            <pc:sldMk cId="2262038048" sldId="279"/>
            <ac:picMk id="6" creationId="{3C0BC463-BA7D-4623-BDE3-2199F995B16F}"/>
          </ac:picMkLst>
        </pc:picChg>
      </pc:sldChg>
      <pc:sldChg chg="modNotesTx">
        <pc:chgData name="Lesley ODonnell" userId="1381ef25-33f8-4c35-8a75-4eab35d75509" providerId="ADAL" clId="{865923E4-E868-4061-A218-6EE2EA84BFE7}" dt="2020-09-02T15:09:55.048" v="943" actId="20577"/>
        <pc:sldMkLst>
          <pc:docMk/>
          <pc:sldMk cId="3205240008" sldId="281"/>
        </pc:sldMkLst>
      </pc:sldChg>
      <pc:sldChg chg="del">
        <pc:chgData name="Lesley ODonnell" userId="1381ef25-33f8-4c35-8a75-4eab35d75509" providerId="ADAL" clId="{865923E4-E868-4061-A218-6EE2EA84BFE7}" dt="2020-09-02T15:31:21.470" v="1196" actId="2696"/>
        <pc:sldMkLst>
          <pc:docMk/>
          <pc:sldMk cId="625593668" sldId="285"/>
        </pc:sldMkLst>
      </pc:sldChg>
      <pc:sldChg chg="modSp modNotesTx">
        <pc:chgData name="Lesley ODonnell" userId="1381ef25-33f8-4c35-8a75-4eab35d75509" providerId="ADAL" clId="{865923E4-E868-4061-A218-6EE2EA84BFE7}" dt="2020-09-02T15:06:40.684" v="715" actId="1076"/>
        <pc:sldMkLst>
          <pc:docMk/>
          <pc:sldMk cId="270853197" sldId="290"/>
        </pc:sldMkLst>
        <pc:spChg chg="mod">
          <ac:chgData name="Lesley ODonnell" userId="1381ef25-33f8-4c35-8a75-4eab35d75509" providerId="ADAL" clId="{865923E4-E868-4061-A218-6EE2EA84BFE7}" dt="2020-09-02T15:06:38.041" v="714" actId="1076"/>
          <ac:spMkLst>
            <pc:docMk/>
            <pc:sldMk cId="270853197" sldId="290"/>
            <ac:spMk id="2" creationId="{5177C8DE-E4B4-454E-A952-9DDD6FAD913E}"/>
          </ac:spMkLst>
        </pc:spChg>
        <pc:spChg chg="mod">
          <ac:chgData name="Lesley ODonnell" userId="1381ef25-33f8-4c35-8a75-4eab35d75509" providerId="ADAL" clId="{865923E4-E868-4061-A218-6EE2EA84BFE7}" dt="2020-09-02T15:06:18.945" v="649" actId="27636"/>
          <ac:spMkLst>
            <pc:docMk/>
            <pc:sldMk cId="270853197" sldId="290"/>
            <ac:spMk id="3" creationId="{AA39C253-9F86-4D9A-9D4F-BF1695C07DF3}"/>
          </ac:spMkLst>
        </pc:spChg>
        <pc:picChg chg="mod">
          <ac:chgData name="Lesley ODonnell" userId="1381ef25-33f8-4c35-8a75-4eab35d75509" providerId="ADAL" clId="{865923E4-E868-4061-A218-6EE2EA84BFE7}" dt="2020-09-02T15:06:40.684" v="715" actId="1076"/>
          <ac:picMkLst>
            <pc:docMk/>
            <pc:sldMk cId="270853197" sldId="290"/>
            <ac:picMk id="6" creationId="{E698D96D-5EEF-474F-89E3-4B622DD1D4E8}"/>
          </ac:picMkLst>
        </pc:picChg>
      </pc:sldChg>
      <pc:sldChg chg="modNotesTx">
        <pc:chgData name="Lesley ODonnell" userId="1381ef25-33f8-4c35-8a75-4eab35d75509" providerId="ADAL" clId="{865923E4-E868-4061-A218-6EE2EA84BFE7}" dt="2020-09-02T15:12:52.634" v="946" actId="20577"/>
        <pc:sldMkLst>
          <pc:docMk/>
          <pc:sldMk cId="1290292991" sldId="300"/>
        </pc:sldMkLst>
      </pc:sldChg>
      <pc:sldChg chg="add">
        <pc:chgData name="Lesley ODonnell" userId="1381ef25-33f8-4c35-8a75-4eab35d75509" providerId="ADAL" clId="{865923E4-E868-4061-A218-6EE2EA84BFE7}" dt="2020-09-02T15:12:32.715" v="944"/>
        <pc:sldMkLst>
          <pc:docMk/>
          <pc:sldMk cId="2532892873" sldId="334"/>
        </pc:sldMkLst>
      </pc:sldChg>
      <pc:sldChg chg="add">
        <pc:chgData name="Lesley ODonnell" userId="1381ef25-33f8-4c35-8a75-4eab35d75509" providerId="ADAL" clId="{865923E4-E868-4061-A218-6EE2EA84BFE7}" dt="2020-09-02T15:12:32.715" v="944"/>
        <pc:sldMkLst>
          <pc:docMk/>
          <pc:sldMk cId="4106563089" sldId="335"/>
        </pc:sldMkLst>
      </pc:sldChg>
      <pc:sldChg chg="addSp modSp add mod modClrScheme chgLayout">
        <pc:chgData name="Lesley ODonnell" userId="1381ef25-33f8-4c35-8a75-4eab35d75509" providerId="ADAL" clId="{865923E4-E868-4061-A218-6EE2EA84BFE7}" dt="2020-09-02T15:31:13.602" v="1195" actId="26606"/>
        <pc:sldMkLst>
          <pc:docMk/>
          <pc:sldMk cId="503361564" sldId="336"/>
        </pc:sldMkLst>
        <pc:spChg chg="mod">
          <ac:chgData name="Lesley ODonnell" userId="1381ef25-33f8-4c35-8a75-4eab35d75509" providerId="ADAL" clId="{865923E4-E868-4061-A218-6EE2EA84BFE7}" dt="2020-09-02T15:31:13.602" v="1195" actId="26606"/>
          <ac:spMkLst>
            <pc:docMk/>
            <pc:sldMk cId="503361564" sldId="336"/>
            <ac:spMk id="2" creationId="{12670B99-8398-4D7B-A53F-EFC0978C9ABC}"/>
          </ac:spMkLst>
        </pc:spChg>
        <pc:spChg chg="mod">
          <ac:chgData name="Lesley ODonnell" userId="1381ef25-33f8-4c35-8a75-4eab35d75509" providerId="ADAL" clId="{865923E4-E868-4061-A218-6EE2EA84BFE7}" dt="2020-09-02T15:31:13.602" v="1195" actId="26606"/>
          <ac:spMkLst>
            <pc:docMk/>
            <pc:sldMk cId="503361564" sldId="336"/>
            <ac:spMk id="3" creationId="{C1CA2407-800D-464C-B4D2-F568E301FAB3}"/>
          </ac:spMkLst>
        </pc:spChg>
        <pc:spChg chg="mod ord">
          <ac:chgData name="Lesley ODonnell" userId="1381ef25-33f8-4c35-8a75-4eab35d75509" providerId="ADAL" clId="{865923E4-E868-4061-A218-6EE2EA84BFE7}" dt="2020-09-02T15:31:13.602" v="1195" actId="26606"/>
          <ac:spMkLst>
            <pc:docMk/>
            <pc:sldMk cId="503361564" sldId="336"/>
            <ac:spMk id="4" creationId="{44DFD987-F8A0-48DC-9BB7-DC2C4FF7882C}"/>
          </ac:spMkLst>
        </pc:spChg>
        <pc:spChg chg="add mod">
          <ac:chgData name="Lesley ODonnell" userId="1381ef25-33f8-4c35-8a75-4eab35d75509" providerId="ADAL" clId="{865923E4-E868-4061-A218-6EE2EA84BFE7}" dt="2020-09-02T15:31:13.602" v="1195" actId="26606"/>
          <ac:spMkLst>
            <pc:docMk/>
            <pc:sldMk cId="503361564" sldId="336"/>
            <ac:spMk id="7" creationId="{7E279B7F-7BF1-4194-A8A0-EFC9E1C688DC}"/>
          </ac:spMkLst>
        </pc:spChg>
        <pc:picChg chg="add mod">
          <ac:chgData name="Lesley ODonnell" userId="1381ef25-33f8-4c35-8a75-4eab35d75509" providerId="ADAL" clId="{865923E4-E868-4061-A218-6EE2EA84BFE7}" dt="2020-09-02T15:31:13.602" v="1195" actId="26606"/>
          <ac:picMkLst>
            <pc:docMk/>
            <pc:sldMk cId="503361564" sldId="336"/>
            <ac:picMk id="6" creationId="{3FBAE4B6-B0B0-40A5-82F6-0C4554851CA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08FAD-99A9-41DD-AA81-9B67D8D376B3}"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FE0A83FE-3963-4E3B-8E66-FCB3B11D2752}">
      <dgm:prSet/>
      <dgm:spPr/>
      <dgm:t>
        <a:bodyPr/>
        <a:lstStyle/>
        <a:p>
          <a:r>
            <a:rPr lang="en-GB"/>
            <a:t>Autonomy</a:t>
          </a:r>
          <a:endParaRPr lang="en-US"/>
        </a:p>
      </dgm:t>
    </dgm:pt>
    <dgm:pt modelId="{8063CEA8-84D2-4DB0-9892-9BB9C704CE78}" type="parTrans" cxnId="{C1F0ACBD-6A17-445D-B9CD-C89B00FE42F2}">
      <dgm:prSet/>
      <dgm:spPr/>
      <dgm:t>
        <a:bodyPr/>
        <a:lstStyle/>
        <a:p>
          <a:endParaRPr lang="en-US"/>
        </a:p>
      </dgm:t>
    </dgm:pt>
    <dgm:pt modelId="{8E8AFE74-4D9E-467D-BEE4-8187D7B9D79A}" type="sibTrans" cxnId="{C1F0ACBD-6A17-445D-B9CD-C89B00FE42F2}">
      <dgm:prSet/>
      <dgm:spPr/>
      <dgm:t>
        <a:bodyPr/>
        <a:lstStyle/>
        <a:p>
          <a:endParaRPr lang="en-US"/>
        </a:p>
      </dgm:t>
    </dgm:pt>
    <dgm:pt modelId="{4D3CD6A7-2AE9-485F-8E46-B5F5029A72FB}">
      <dgm:prSet/>
      <dgm:spPr/>
      <dgm:t>
        <a:bodyPr/>
        <a:lstStyle/>
        <a:p>
          <a:r>
            <a:rPr lang="en-GB"/>
            <a:t>Regulation</a:t>
          </a:r>
          <a:endParaRPr lang="en-US"/>
        </a:p>
      </dgm:t>
    </dgm:pt>
    <dgm:pt modelId="{364D0504-8ABF-42FD-9710-D5D39A70B8BD}" type="parTrans" cxnId="{2EB50A99-856C-427C-9C2F-B7C9046D1169}">
      <dgm:prSet/>
      <dgm:spPr/>
      <dgm:t>
        <a:bodyPr/>
        <a:lstStyle/>
        <a:p>
          <a:endParaRPr lang="en-US"/>
        </a:p>
      </dgm:t>
    </dgm:pt>
    <dgm:pt modelId="{AB6BDD36-432B-44D8-98BF-24FA60B4126F}" type="sibTrans" cxnId="{2EB50A99-856C-427C-9C2F-B7C9046D1169}">
      <dgm:prSet/>
      <dgm:spPr/>
      <dgm:t>
        <a:bodyPr/>
        <a:lstStyle/>
        <a:p>
          <a:endParaRPr lang="en-US"/>
        </a:p>
      </dgm:t>
    </dgm:pt>
    <dgm:pt modelId="{6432B98F-DF1C-4C3F-9391-931E70699DA1}">
      <dgm:prSet/>
      <dgm:spPr/>
      <dgm:t>
        <a:bodyPr/>
        <a:lstStyle/>
        <a:p>
          <a:r>
            <a:rPr lang="en-GB"/>
            <a:t>Attachment</a:t>
          </a:r>
          <a:endParaRPr lang="en-US"/>
        </a:p>
      </dgm:t>
    </dgm:pt>
    <dgm:pt modelId="{45FBED6E-7089-41D8-918F-E40582C5822A}" type="parTrans" cxnId="{8BE54537-A8A9-4DAC-86E6-2B896FAF1C6B}">
      <dgm:prSet/>
      <dgm:spPr/>
      <dgm:t>
        <a:bodyPr/>
        <a:lstStyle/>
        <a:p>
          <a:endParaRPr lang="en-US"/>
        </a:p>
      </dgm:t>
    </dgm:pt>
    <dgm:pt modelId="{C3305E2D-57CD-49B8-BE9D-6A9D3DD13E5D}" type="sibTrans" cxnId="{8BE54537-A8A9-4DAC-86E6-2B896FAF1C6B}">
      <dgm:prSet/>
      <dgm:spPr/>
      <dgm:t>
        <a:bodyPr/>
        <a:lstStyle/>
        <a:p>
          <a:endParaRPr lang="en-US"/>
        </a:p>
      </dgm:t>
    </dgm:pt>
    <dgm:pt modelId="{160AE968-4BF6-4070-9840-BD70BB235B21}">
      <dgm:prSet/>
      <dgm:spPr/>
      <dgm:t>
        <a:bodyPr/>
        <a:lstStyle/>
        <a:p>
          <a:r>
            <a:rPr lang="en-GB"/>
            <a:t>Emotional refuelling</a:t>
          </a:r>
          <a:endParaRPr lang="en-US"/>
        </a:p>
      </dgm:t>
    </dgm:pt>
    <dgm:pt modelId="{34246160-5738-4CEA-9591-8C116625F7CD}" type="parTrans" cxnId="{4F557FAB-E61A-424F-9F06-CC11FD6CA047}">
      <dgm:prSet/>
      <dgm:spPr/>
      <dgm:t>
        <a:bodyPr/>
        <a:lstStyle/>
        <a:p>
          <a:endParaRPr lang="en-US"/>
        </a:p>
      </dgm:t>
    </dgm:pt>
    <dgm:pt modelId="{194D3887-FB6C-47DE-B32B-2727C81FE93F}" type="sibTrans" cxnId="{4F557FAB-E61A-424F-9F06-CC11FD6CA047}">
      <dgm:prSet/>
      <dgm:spPr/>
      <dgm:t>
        <a:bodyPr/>
        <a:lstStyle/>
        <a:p>
          <a:endParaRPr lang="en-US"/>
        </a:p>
      </dgm:t>
    </dgm:pt>
    <dgm:pt modelId="{BAF55B42-9C6B-41CE-BED8-C8A3FCA07712}">
      <dgm:prSet/>
      <dgm:spPr/>
      <dgm:t>
        <a:bodyPr/>
        <a:lstStyle/>
        <a:p>
          <a:r>
            <a:rPr lang="en-GB"/>
            <a:t>Shared positive emotions</a:t>
          </a:r>
          <a:endParaRPr lang="en-US"/>
        </a:p>
      </dgm:t>
    </dgm:pt>
    <dgm:pt modelId="{EE8B5C3A-709D-4171-AE18-379F6A1634F1}" type="parTrans" cxnId="{0C1B5B69-4C36-41BD-A813-84A44DD0134A}">
      <dgm:prSet/>
      <dgm:spPr/>
      <dgm:t>
        <a:bodyPr/>
        <a:lstStyle/>
        <a:p>
          <a:endParaRPr lang="en-US"/>
        </a:p>
      </dgm:t>
    </dgm:pt>
    <dgm:pt modelId="{26164C15-226E-4B45-9B00-120CDB466972}" type="sibTrans" cxnId="{0C1B5B69-4C36-41BD-A813-84A44DD0134A}">
      <dgm:prSet/>
      <dgm:spPr/>
      <dgm:t>
        <a:bodyPr/>
        <a:lstStyle/>
        <a:p>
          <a:endParaRPr lang="en-US"/>
        </a:p>
      </dgm:t>
    </dgm:pt>
    <dgm:pt modelId="{D0DC4668-CD83-4E72-B4ED-E4EA97BF8B39}">
      <dgm:prSet/>
      <dgm:spPr/>
      <dgm:t>
        <a:bodyPr/>
        <a:lstStyle/>
        <a:p>
          <a:r>
            <a:rPr lang="en-GB"/>
            <a:t>Trust</a:t>
          </a:r>
          <a:endParaRPr lang="en-US"/>
        </a:p>
      </dgm:t>
    </dgm:pt>
    <dgm:pt modelId="{D89B7DBF-8AC3-4F23-9C33-891E2F81567E}" type="parTrans" cxnId="{EB0A584B-26B3-4957-A364-649A687AA938}">
      <dgm:prSet/>
      <dgm:spPr/>
      <dgm:t>
        <a:bodyPr/>
        <a:lstStyle/>
        <a:p>
          <a:endParaRPr lang="en-US"/>
        </a:p>
      </dgm:t>
    </dgm:pt>
    <dgm:pt modelId="{DC026AAD-9B1A-482F-8DD6-366AAF947D6D}" type="sibTrans" cxnId="{EB0A584B-26B3-4957-A364-649A687AA938}">
      <dgm:prSet/>
      <dgm:spPr/>
      <dgm:t>
        <a:bodyPr/>
        <a:lstStyle/>
        <a:p>
          <a:endParaRPr lang="en-US"/>
        </a:p>
      </dgm:t>
    </dgm:pt>
    <dgm:pt modelId="{8112CDE5-1AB5-467D-AD9D-89C2285D6E9A}">
      <dgm:prSet/>
      <dgm:spPr/>
      <dgm:t>
        <a:bodyPr/>
        <a:lstStyle/>
        <a:p>
          <a:r>
            <a:rPr lang="en-GB"/>
            <a:t>Communication skills</a:t>
          </a:r>
          <a:endParaRPr lang="en-US"/>
        </a:p>
      </dgm:t>
    </dgm:pt>
    <dgm:pt modelId="{A50DC6BF-0D08-4F61-84EC-E51BBE20226A}" type="parTrans" cxnId="{8BC093B7-98A6-44C8-9F48-8444FB75F4FB}">
      <dgm:prSet/>
      <dgm:spPr/>
      <dgm:t>
        <a:bodyPr/>
        <a:lstStyle/>
        <a:p>
          <a:endParaRPr lang="en-US"/>
        </a:p>
      </dgm:t>
    </dgm:pt>
    <dgm:pt modelId="{36B9EAE2-253A-4CB3-BDEC-ADA0C4F6D817}" type="sibTrans" cxnId="{8BC093B7-98A6-44C8-9F48-8444FB75F4FB}">
      <dgm:prSet/>
      <dgm:spPr/>
      <dgm:t>
        <a:bodyPr/>
        <a:lstStyle/>
        <a:p>
          <a:endParaRPr lang="en-US"/>
        </a:p>
      </dgm:t>
    </dgm:pt>
    <dgm:pt modelId="{EB88779B-3CDF-4ACA-96E2-524829AA0128}">
      <dgm:prSet/>
      <dgm:spPr/>
      <dgm:t>
        <a:bodyPr/>
        <a:lstStyle/>
        <a:p>
          <a:r>
            <a:rPr lang="en-GB"/>
            <a:t>Temperament</a:t>
          </a:r>
          <a:endParaRPr lang="en-US"/>
        </a:p>
      </dgm:t>
    </dgm:pt>
    <dgm:pt modelId="{25DFD959-2892-4815-A007-28F7EFFBC3D8}" type="parTrans" cxnId="{CC45132E-B8DC-4CDB-A45B-83D1ACD70AAE}">
      <dgm:prSet/>
      <dgm:spPr/>
      <dgm:t>
        <a:bodyPr/>
        <a:lstStyle/>
        <a:p>
          <a:endParaRPr lang="en-US"/>
        </a:p>
      </dgm:t>
    </dgm:pt>
    <dgm:pt modelId="{979EF1DC-E7B1-4603-B7EF-8335166B4611}" type="sibTrans" cxnId="{CC45132E-B8DC-4CDB-A45B-83D1ACD70AAE}">
      <dgm:prSet/>
      <dgm:spPr/>
      <dgm:t>
        <a:bodyPr/>
        <a:lstStyle/>
        <a:p>
          <a:endParaRPr lang="en-US"/>
        </a:p>
      </dgm:t>
    </dgm:pt>
    <dgm:pt modelId="{4C1F989E-E24E-4A8A-9E71-70FC6D613DA7}" type="pres">
      <dgm:prSet presAssocID="{E3508FAD-99A9-41DD-AA81-9B67D8D376B3}" presName="diagram" presStyleCnt="0">
        <dgm:presLayoutVars>
          <dgm:dir/>
          <dgm:resizeHandles val="exact"/>
        </dgm:presLayoutVars>
      </dgm:prSet>
      <dgm:spPr/>
    </dgm:pt>
    <dgm:pt modelId="{F78C34FD-6E91-4161-9F44-45C9D73B3F6E}" type="pres">
      <dgm:prSet presAssocID="{FE0A83FE-3963-4E3B-8E66-FCB3B11D2752}" presName="node" presStyleLbl="node1" presStyleIdx="0" presStyleCnt="8">
        <dgm:presLayoutVars>
          <dgm:bulletEnabled val="1"/>
        </dgm:presLayoutVars>
      </dgm:prSet>
      <dgm:spPr/>
    </dgm:pt>
    <dgm:pt modelId="{41ABD9DD-EE25-467C-BF41-59B5B9397C4E}" type="pres">
      <dgm:prSet presAssocID="{8E8AFE74-4D9E-467D-BEE4-8187D7B9D79A}" presName="sibTrans" presStyleCnt="0"/>
      <dgm:spPr/>
    </dgm:pt>
    <dgm:pt modelId="{B6D32707-62CA-43A0-8B97-D3751087C287}" type="pres">
      <dgm:prSet presAssocID="{4D3CD6A7-2AE9-485F-8E46-B5F5029A72FB}" presName="node" presStyleLbl="node1" presStyleIdx="1" presStyleCnt="8">
        <dgm:presLayoutVars>
          <dgm:bulletEnabled val="1"/>
        </dgm:presLayoutVars>
      </dgm:prSet>
      <dgm:spPr/>
    </dgm:pt>
    <dgm:pt modelId="{80E5C716-34F3-41C0-8BCA-F58167D7D8FE}" type="pres">
      <dgm:prSet presAssocID="{AB6BDD36-432B-44D8-98BF-24FA60B4126F}" presName="sibTrans" presStyleCnt="0"/>
      <dgm:spPr/>
    </dgm:pt>
    <dgm:pt modelId="{213485B8-5691-4694-859B-B8CC85759692}" type="pres">
      <dgm:prSet presAssocID="{6432B98F-DF1C-4C3F-9391-931E70699DA1}" presName="node" presStyleLbl="node1" presStyleIdx="2" presStyleCnt="8">
        <dgm:presLayoutVars>
          <dgm:bulletEnabled val="1"/>
        </dgm:presLayoutVars>
      </dgm:prSet>
      <dgm:spPr/>
    </dgm:pt>
    <dgm:pt modelId="{2A4B10D1-9126-48D2-884F-169E82B54C04}" type="pres">
      <dgm:prSet presAssocID="{C3305E2D-57CD-49B8-BE9D-6A9D3DD13E5D}" presName="sibTrans" presStyleCnt="0"/>
      <dgm:spPr/>
    </dgm:pt>
    <dgm:pt modelId="{A7059CE9-F4DC-4F85-B81D-EC54F3886B79}" type="pres">
      <dgm:prSet presAssocID="{160AE968-4BF6-4070-9840-BD70BB235B21}" presName="node" presStyleLbl="node1" presStyleIdx="3" presStyleCnt="8">
        <dgm:presLayoutVars>
          <dgm:bulletEnabled val="1"/>
        </dgm:presLayoutVars>
      </dgm:prSet>
      <dgm:spPr/>
    </dgm:pt>
    <dgm:pt modelId="{4399395F-A1FE-477A-9144-63D7D5B7F383}" type="pres">
      <dgm:prSet presAssocID="{194D3887-FB6C-47DE-B32B-2727C81FE93F}" presName="sibTrans" presStyleCnt="0"/>
      <dgm:spPr/>
    </dgm:pt>
    <dgm:pt modelId="{910DCDE3-05C0-4279-8854-E39915A641BE}" type="pres">
      <dgm:prSet presAssocID="{BAF55B42-9C6B-41CE-BED8-C8A3FCA07712}" presName="node" presStyleLbl="node1" presStyleIdx="4" presStyleCnt="8">
        <dgm:presLayoutVars>
          <dgm:bulletEnabled val="1"/>
        </dgm:presLayoutVars>
      </dgm:prSet>
      <dgm:spPr/>
    </dgm:pt>
    <dgm:pt modelId="{AAF09321-31AB-4450-8996-67725986D8CE}" type="pres">
      <dgm:prSet presAssocID="{26164C15-226E-4B45-9B00-120CDB466972}" presName="sibTrans" presStyleCnt="0"/>
      <dgm:spPr/>
    </dgm:pt>
    <dgm:pt modelId="{78E423DB-536F-454B-A19B-C9C3A0F4E673}" type="pres">
      <dgm:prSet presAssocID="{D0DC4668-CD83-4E72-B4ED-E4EA97BF8B39}" presName="node" presStyleLbl="node1" presStyleIdx="5" presStyleCnt="8">
        <dgm:presLayoutVars>
          <dgm:bulletEnabled val="1"/>
        </dgm:presLayoutVars>
      </dgm:prSet>
      <dgm:spPr/>
    </dgm:pt>
    <dgm:pt modelId="{35C9DDE2-93ED-4B1D-8AB4-292956A0A10B}" type="pres">
      <dgm:prSet presAssocID="{DC026AAD-9B1A-482F-8DD6-366AAF947D6D}" presName="sibTrans" presStyleCnt="0"/>
      <dgm:spPr/>
    </dgm:pt>
    <dgm:pt modelId="{7B574548-7194-42DA-8187-F9F4DD7567AC}" type="pres">
      <dgm:prSet presAssocID="{8112CDE5-1AB5-467D-AD9D-89C2285D6E9A}" presName="node" presStyleLbl="node1" presStyleIdx="6" presStyleCnt="8">
        <dgm:presLayoutVars>
          <dgm:bulletEnabled val="1"/>
        </dgm:presLayoutVars>
      </dgm:prSet>
      <dgm:spPr/>
    </dgm:pt>
    <dgm:pt modelId="{1BA363AF-60B4-4D4D-B3C9-F47163BD5578}" type="pres">
      <dgm:prSet presAssocID="{36B9EAE2-253A-4CB3-BDEC-ADA0C4F6D817}" presName="sibTrans" presStyleCnt="0"/>
      <dgm:spPr/>
    </dgm:pt>
    <dgm:pt modelId="{8CC7A213-98D1-4E47-8CB9-7B79DC7A968B}" type="pres">
      <dgm:prSet presAssocID="{EB88779B-3CDF-4ACA-96E2-524829AA0128}" presName="node" presStyleLbl="node1" presStyleIdx="7" presStyleCnt="8">
        <dgm:presLayoutVars>
          <dgm:bulletEnabled val="1"/>
        </dgm:presLayoutVars>
      </dgm:prSet>
      <dgm:spPr/>
    </dgm:pt>
  </dgm:ptLst>
  <dgm:cxnLst>
    <dgm:cxn modelId="{F6410428-6248-4885-9590-F7C7D2074991}" type="presOf" srcId="{8112CDE5-1AB5-467D-AD9D-89C2285D6E9A}" destId="{7B574548-7194-42DA-8187-F9F4DD7567AC}" srcOrd="0" destOrd="0" presId="urn:microsoft.com/office/officeart/2005/8/layout/default"/>
    <dgm:cxn modelId="{CC45132E-B8DC-4CDB-A45B-83D1ACD70AAE}" srcId="{E3508FAD-99A9-41DD-AA81-9B67D8D376B3}" destId="{EB88779B-3CDF-4ACA-96E2-524829AA0128}" srcOrd="7" destOrd="0" parTransId="{25DFD959-2892-4815-A007-28F7EFFBC3D8}" sibTransId="{979EF1DC-E7B1-4603-B7EF-8335166B4611}"/>
    <dgm:cxn modelId="{FD435D34-427D-4B81-B5D0-912EFAE0EB0E}" type="presOf" srcId="{E3508FAD-99A9-41DD-AA81-9B67D8D376B3}" destId="{4C1F989E-E24E-4A8A-9E71-70FC6D613DA7}" srcOrd="0" destOrd="0" presId="urn:microsoft.com/office/officeart/2005/8/layout/default"/>
    <dgm:cxn modelId="{8BE54537-A8A9-4DAC-86E6-2B896FAF1C6B}" srcId="{E3508FAD-99A9-41DD-AA81-9B67D8D376B3}" destId="{6432B98F-DF1C-4C3F-9391-931E70699DA1}" srcOrd="2" destOrd="0" parTransId="{45FBED6E-7089-41D8-918F-E40582C5822A}" sibTransId="{C3305E2D-57CD-49B8-BE9D-6A9D3DD13E5D}"/>
    <dgm:cxn modelId="{44E9615C-3A10-4717-99F6-707EED48EBAA}" type="presOf" srcId="{D0DC4668-CD83-4E72-B4ED-E4EA97BF8B39}" destId="{78E423DB-536F-454B-A19B-C9C3A0F4E673}" srcOrd="0" destOrd="0" presId="urn:microsoft.com/office/officeart/2005/8/layout/default"/>
    <dgm:cxn modelId="{0C1B5B69-4C36-41BD-A813-84A44DD0134A}" srcId="{E3508FAD-99A9-41DD-AA81-9B67D8D376B3}" destId="{BAF55B42-9C6B-41CE-BED8-C8A3FCA07712}" srcOrd="4" destOrd="0" parTransId="{EE8B5C3A-709D-4171-AE18-379F6A1634F1}" sibTransId="{26164C15-226E-4B45-9B00-120CDB466972}"/>
    <dgm:cxn modelId="{EB0A584B-26B3-4957-A364-649A687AA938}" srcId="{E3508FAD-99A9-41DD-AA81-9B67D8D376B3}" destId="{D0DC4668-CD83-4E72-B4ED-E4EA97BF8B39}" srcOrd="5" destOrd="0" parTransId="{D89B7DBF-8AC3-4F23-9C33-891E2F81567E}" sibTransId="{DC026AAD-9B1A-482F-8DD6-366AAF947D6D}"/>
    <dgm:cxn modelId="{E89F3152-FA61-404D-9E72-59E80C4EAA08}" type="presOf" srcId="{4D3CD6A7-2AE9-485F-8E46-B5F5029A72FB}" destId="{B6D32707-62CA-43A0-8B97-D3751087C287}" srcOrd="0" destOrd="0" presId="urn:microsoft.com/office/officeart/2005/8/layout/default"/>
    <dgm:cxn modelId="{D421DE75-C223-45DB-8F81-92C249D3E9C9}" type="presOf" srcId="{FE0A83FE-3963-4E3B-8E66-FCB3B11D2752}" destId="{F78C34FD-6E91-4161-9F44-45C9D73B3F6E}" srcOrd="0" destOrd="0" presId="urn:microsoft.com/office/officeart/2005/8/layout/default"/>
    <dgm:cxn modelId="{2EB50A99-856C-427C-9C2F-B7C9046D1169}" srcId="{E3508FAD-99A9-41DD-AA81-9B67D8D376B3}" destId="{4D3CD6A7-2AE9-485F-8E46-B5F5029A72FB}" srcOrd="1" destOrd="0" parTransId="{364D0504-8ABF-42FD-9710-D5D39A70B8BD}" sibTransId="{AB6BDD36-432B-44D8-98BF-24FA60B4126F}"/>
    <dgm:cxn modelId="{24E864A6-AAF9-4C93-ADD2-092E8DFC82A6}" type="presOf" srcId="{6432B98F-DF1C-4C3F-9391-931E70699DA1}" destId="{213485B8-5691-4694-859B-B8CC85759692}" srcOrd="0" destOrd="0" presId="urn:microsoft.com/office/officeart/2005/8/layout/default"/>
    <dgm:cxn modelId="{4F557FAB-E61A-424F-9F06-CC11FD6CA047}" srcId="{E3508FAD-99A9-41DD-AA81-9B67D8D376B3}" destId="{160AE968-4BF6-4070-9840-BD70BB235B21}" srcOrd="3" destOrd="0" parTransId="{34246160-5738-4CEA-9591-8C116625F7CD}" sibTransId="{194D3887-FB6C-47DE-B32B-2727C81FE93F}"/>
    <dgm:cxn modelId="{5DFD4EAC-F0E5-4795-A462-840931FED803}" type="presOf" srcId="{160AE968-4BF6-4070-9840-BD70BB235B21}" destId="{A7059CE9-F4DC-4F85-B81D-EC54F3886B79}" srcOrd="0" destOrd="0" presId="urn:microsoft.com/office/officeart/2005/8/layout/default"/>
    <dgm:cxn modelId="{074455B1-E5CA-4AA8-ACDC-3E5F7C17F7B1}" type="presOf" srcId="{BAF55B42-9C6B-41CE-BED8-C8A3FCA07712}" destId="{910DCDE3-05C0-4279-8854-E39915A641BE}" srcOrd="0" destOrd="0" presId="urn:microsoft.com/office/officeart/2005/8/layout/default"/>
    <dgm:cxn modelId="{8BC093B7-98A6-44C8-9F48-8444FB75F4FB}" srcId="{E3508FAD-99A9-41DD-AA81-9B67D8D376B3}" destId="{8112CDE5-1AB5-467D-AD9D-89C2285D6E9A}" srcOrd="6" destOrd="0" parTransId="{A50DC6BF-0D08-4F61-84EC-E51BBE20226A}" sibTransId="{36B9EAE2-253A-4CB3-BDEC-ADA0C4F6D817}"/>
    <dgm:cxn modelId="{C1F0ACBD-6A17-445D-B9CD-C89B00FE42F2}" srcId="{E3508FAD-99A9-41DD-AA81-9B67D8D376B3}" destId="{FE0A83FE-3963-4E3B-8E66-FCB3B11D2752}" srcOrd="0" destOrd="0" parTransId="{8063CEA8-84D2-4DB0-9892-9BB9C704CE78}" sibTransId="{8E8AFE74-4D9E-467D-BEE4-8187D7B9D79A}"/>
    <dgm:cxn modelId="{159DC8D9-1302-45E3-8200-A9FED3C42E63}" type="presOf" srcId="{EB88779B-3CDF-4ACA-96E2-524829AA0128}" destId="{8CC7A213-98D1-4E47-8CB9-7B79DC7A968B}" srcOrd="0" destOrd="0" presId="urn:microsoft.com/office/officeart/2005/8/layout/default"/>
    <dgm:cxn modelId="{2C56047F-3302-4784-969A-047EC6160F92}" type="presParOf" srcId="{4C1F989E-E24E-4A8A-9E71-70FC6D613DA7}" destId="{F78C34FD-6E91-4161-9F44-45C9D73B3F6E}" srcOrd="0" destOrd="0" presId="urn:microsoft.com/office/officeart/2005/8/layout/default"/>
    <dgm:cxn modelId="{0D7C67A5-9674-451E-B055-321D1AF69C0B}" type="presParOf" srcId="{4C1F989E-E24E-4A8A-9E71-70FC6D613DA7}" destId="{41ABD9DD-EE25-467C-BF41-59B5B9397C4E}" srcOrd="1" destOrd="0" presId="urn:microsoft.com/office/officeart/2005/8/layout/default"/>
    <dgm:cxn modelId="{4DE1D43A-50CD-4A90-88C7-6AF1BA0A2C52}" type="presParOf" srcId="{4C1F989E-E24E-4A8A-9E71-70FC6D613DA7}" destId="{B6D32707-62CA-43A0-8B97-D3751087C287}" srcOrd="2" destOrd="0" presId="urn:microsoft.com/office/officeart/2005/8/layout/default"/>
    <dgm:cxn modelId="{0B1D4A18-1498-4C33-87C0-D7B7058B8D01}" type="presParOf" srcId="{4C1F989E-E24E-4A8A-9E71-70FC6D613DA7}" destId="{80E5C716-34F3-41C0-8BCA-F58167D7D8FE}" srcOrd="3" destOrd="0" presId="urn:microsoft.com/office/officeart/2005/8/layout/default"/>
    <dgm:cxn modelId="{D75BD862-8723-4F66-8E3A-C57EC8EBA74A}" type="presParOf" srcId="{4C1F989E-E24E-4A8A-9E71-70FC6D613DA7}" destId="{213485B8-5691-4694-859B-B8CC85759692}" srcOrd="4" destOrd="0" presId="urn:microsoft.com/office/officeart/2005/8/layout/default"/>
    <dgm:cxn modelId="{562D2F97-C6ED-42E2-B82C-B6BAC5B107B5}" type="presParOf" srcId="{4C1F989E-E24E-4A8A-9E71-70FC6D613DA7}" destId="{2A4B10D1-9126-48D2-884F-169E82B54C04}" srcOrd="5" destOrd="0" presId="urn:microsoft.com/office/officeart/2005/8/layout/default"/>
    <dgm:cxn modelId="{BFAF37C9-6565-4CB0-9029-1FD6BBC59720}" type="presParOf" srcId="{4C1F989E-E24E-4A8A-9E71-70FC6D613DA7}" destId="{A7059CE9-F4DC-4F85-B81D-EC54F3886B79}" srcOrd="6" destOrd="0" presId="urn:microsoft.com/office/officeart/2005/8/layout/default"/>
    <dgm:cxn modelId="{3C261CAC-FEFF-47D5-9C66-51226E6906AC}" type="presParOf" srcId="{4C1F989E-E24E-4A8A-9E71-70FC6D613DA7}" destId="{4399395F-A1FE-477A-9144-63D7D5B7F383}" srcOrd="7" destOrd="0" presId="urn:microsoft.com/office/officeart/2005/8/layout/default"/>
    <dgm:cxn modelId="{4FC94AA2-B834-4E13-9B82-0500670A1AEE}" type="presParOf" srcId="{4C1F989E-E24E-4A8A-9E71-70FC6D613DA7}" destId="{910DCDE3-05C0-4279-8854-E39915A641BE}" srcOrd="8" destOrd="0" presId="urn:microsoft.com/office/officeart/2005/8/layout/default"/>
    <dgm:cxn modelId="{53053E28-4BDF-4FFB-9350-48C0052D53BA}" type="presParOf" srcId="{4C1F989E-E24E-4A8A-9E71-70FC6D613DA7}" destId="{AAF09321-31AB-4450-8996-67725986D8CE}" srcOrd="9" destOrd="0" presId="urn:microsoft.com/office/officeart/2005/8/layout/default"/>
    <dgm:cxn modelId="{90B2B2B6-B2B7-4499-9EEF-7DFF78F70E24}" type="presParOf" srcId="{4C1F989E-E24E-4A8A-9E71-70FC6D613DA7}" destId="{78E423DB-536F-454B-A19B-C9C3A0F4E673}" srcOrd="10" destOrd="0" presId="urn:microsoft.com/office/officeart/2005/8/layout/default"/>
    <dgm:cxn modelId="{0F07844D-278F-45D6-B4B8-5E37C0B057C4}" type="presParOf" srcId="{4C1F989E-E24E-4A8A-9E71-70FC6D613DA7}" destId="{35C9DDE2-93ED-4B1D-8AB4-292956A0A10B}" srcOrd="11" destOrd="0" presId="urn:microsoft.com/office/officeart/2005/8/layout/default"/>
    <dgm:cxn modelId="{4A7208BC-5EAE-4F4E-AD57-4F84E2A45B09}" type="presParOf" srcId="{4C1F989E-E24E-4A8A-9E71-70FC6D613DA7}" destId="{7B574548-7194-42DA-8187-F9F4DD7567AC}" srcOrd="12" destOrd="0" presId="urn:microsoft.com/office/officeart/2005/8/layout/default"/>
    <dgm:cxn modelId="{A32BD779-E678-4D80-971D-C4344EFBCEC8}" type="presParOf" srcId="{4C1F989E-E24E-4A8A-9E71-70FC6D613DA7}" destId="{1BA363AF-60B4-4D4D-B3C9-F47163BD5578}" srcOrd="13" destOrd="0" presId="urn:microsoft.com/office/officeart/2005/8/layout/default"/>
    <dgm:cxn modelId="{A0940541-6DCA-4050-B3EF-44BD23ED39CC}" type="presParOf" srcId="{4C1F989E-E24E-4A8A-9E71-70FC6D613DA7}" destId="{8CC7A213-98D1-4E47-8CB9-7B79DC7A968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6D2B9-FC83-40FD-8D09-A9A0AC12A4FD}"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EB0A131B-859F-4834-A1F4-662BD6440314}">
      <dgm:prSet/>
      <dgm:spPr/>
      <dgm:t>
        <a:bodyPr/>
        <a:lstStyle/>
        <a:p>
          <a:r>
            <a:rPr lang="en-GB" b="1"/>
            <a:t>Listen</a:t>
          </a:r>
          <a:r>
            <a:rPr lang="en-GB"/>
            <a:t>- this supports clients to consider and understand their baby’s cues</a:t>
          </a:r>
          <a:endParaRPr lang="en-US"/>
        </a:p>
      </dgm:t>
    </dgm:pt>
    <dgm:pt modelId="{963ED41F-8892-46DB-8D8D-74C69BC2B67E}" type="parTrans" cxnId="{422A0C60-9927-414D-BB40-73C98244BBFA}">
      <dgm:prSet/>
      <dgm:spPr/>
      <dgm:t>
        <a:bodyPr/>
        <a:lstStyle/>
        <a:p>
          <a:endParaRPr lang="en-US"/>
        </a:p>
      </dgm:t>
    </dgm:pt>
    <dgm:pt modelId="{353CAEED-78F5-411A-A8EC-EC07B5E9EF89}" type="sibTrans" cxnId="{422A0C60-9927-414D-BB40-73C98244BBFA}">
      <dgm:prSet/>
      <dgm:spPr/>
      <dgm:t>
        <a:bodyPr/>
        <a:lstStyle/>
        <a:p>
          <a:endParaRPr lang="en-US"/>
        </a:p>
      </dgm:t>
    </dgm:pt>
    <dgm:pt modelId="{4AC1F7F6-22E3-4E1B-83EB-97A73BB2B487}">
      <dgm:prSet/>
      <dgm:spPr/>
      <dgm:t>
        <a:bodyPr/>
        <a:lstStyle/>
        <a:p>
          <a:r>
            <a:rPr lang="en-GB" b="1" dirty="0"/>
            <a:t>Love</a:t>
          </a:r>
          <a:r>
            <a:rPr lang="en-GB" dirty="0"/>
            <a:t> – this unit is helpful in reinforcing all we know about developing secure attachment, emotional connectedness, sensitive and responsive care giving</a:t>
          </a:r>
          <a:endParaRPr lang="en-US" dirty="0"/>
        </a:p>
      </dgm:t>
    </dgm:pt>
    <dgm:pt modelId="{340849DD-C0B5-4CCC-A7B9-1005570EC41D}" type="parTrans" cxnId="{DFC297F3-5369-4858-A6DC-3041E3440472}">
      <dgm:prSet/>
      <dgm:spPr/>
      <dgm:t>
        <a:bodyPr/>
        <a:lstStyle/>
        <a:p>
          <a:endParaRPr lang="en-US"/>
        </a:p>
      </dgm:t>
    </dgm:pt>
    <dgm:pt modelId="{966F68AD-9603-49D8-A758-D154BE5CB7B2}" type="sibTrans" cxnId="{DFC297F3-5369-4858-A6DC-3041E3440472}">
      <dgm:prSet/>
      <dgm:spPr/>
      <dgm:t>
        <a:bodyPr/>
        <a:lstStyle/>
        <a:p>
          <a:endParaRPr lang="en-US"/>
        </a:p>
      </dgm:t>
    </dgm:pt>
    <dgm:pt modelId="{EBBD6565-81A2-4762-A08E-ADEE54F2A66E}">
      <dgm:prSet/>
      <dgm:spPr/>
      <dgm:t>
        <a:bodyPr/>
        <a:lstStyle/>
        <a:p>
          <a:r>
            <a:rPr lang="en-GB" b="1" dirty="0"/>
            <a:t>Play</a:t>
          </a:r>
          <a:r>
            <a:rPr lang="en-GB" dirty="0"/>
            <a:t> – this unit works with the basic drives that motivate children to learn. This focuses on understanding how be non-intrusive, allowing children to take the lead</a:t>
          </a:r>
          <a:endParaRPr lang="en-US" dirty="0"/>
        </a:p>
      </dgm:t>
    </dgm:pt>
    <dgm:pt modelId="{112F35CD-903C-470D-B0F8-824AC2CC222E}" type="parTrans" cxnId="{97DADE1D-7E1C-45F0-BC9A-E6D5846B4EBA}">
      <dgm:prSet/>
      <dgm:spPr/>
      <dgm:t>
        <a:bodyPr/>
        <a:lstStyle/>
        <a:p>
          <a:endParaRPr lang="en-US"/>
        </a:p>
      </dgm:t>
    </dgm:pt>
    <dgm:pt modelId="{BA61293D-4089-4458-8700-9B1CD5CF5CD4}" type="sibTrans" cxnId="{97DADE1D-7E1C-45F0-BC9A-E6D5846B4EBA}">
      <dgm:prSet/>
      <dgm:spPr/>
      <dgm:t>
        <a:bodyPr/>
        <a:lstStyle/>
        <a:p>
          <a:endParaRPr lang="en-US"/>
        </a:p>
      </dgm:t>
    </dgm:pt>
    <dgm:pt modelId="{6CB5E9CF-7876-4BD3-91AD-9CBA1439F952}" type="pres">
      <dgm:prSet presAssocID="{EE26D2B9-FC83-40FD-8D09-A9A0AC12A4FD}" presName="linear" presStyleCnt="0">
        <dgm:presLayoutVars>
          <dgm:animLvl val="lvl"/>
          <dgm:resizeHandles val="exact"/>
        </dgm:presLayoutVars>
      </dgm:prSet>
      <dgm:spPr/>
    </dgm:pt>
    <dgm:pt modelId="{042B7C68-021E-446D-9631-11A7C4BA3667}" type="pres">
      <dgm:prSet presAssocID="{EB0A131B-859F-4834-A1F4-662BD6440314}" presName="parentText" presStyleLbl="node1" presStyleIdx="0" presStyleCnt="3">
        <dgm:presLayoutVars>
          <dgm:chMax val="0"/>
          <dgm:bulletEnabled val="1"/>
        </dgm:presLayoutVars>
      </dgm:prSet>
      <dgm:spPr/>
    </dgm:pt>
    <dgm:pt modelId="{D3BE762C-2E18-4761-A316-D3A74C337A18}" type="pres">
      <dgm:prSet presAssocID="{353CAEED-78F5-411A-A8EC-EC07B5E9EF89}" presName="spacer" presStyleCnt="0"/>
      <dgm:spPr/>
    </dgm:pt>
    <dgm:pt modelId="{FAAE32A2-5E9F-44AC-94B0-AFA9F1566D54}" type="pres">
      <dgm:prSet presAssocID="{4AC1F7F6-22E3-4E1B-83EB-97A73BB2B487}" presName="parentText" presStyleLbl="node1" presStyleIdx="1" presStyleCnt="3">
        <dgm:presLayoutVars>
          <dgm:chMax val="0"/>
          <dgm:bulletEnabled val="1"/>
        </dgm:presLayoutVars>
      </dgm:prSet>
      <dgm:spPr/>
    </dgm:pt>
    <dgm:pt modelId="{A09A3E8B-B342-4FB8-9C5F-C07CDADED98D}" type="pres">
      <dgm:prSet presAssocID="{966F68AD-9603-49D8-A758-D154BE5CB7B2}" presName="spacer" presStyleCnt="0"/>
      <dgm:spPr/>
    </dgm:pt>
    <dgm:pt modelId="{F9FD914A-BAD3-40D9-8B1E-8DD27F5F59EF}" type="pres">
      <dgm:prSet presAssocID="{EBBD6565-81A2-4762-A08E-ADEE54F2A66E}" presName="parentText" presStyleLbl="node1" presStyleIdx="2" presStyleCnt="3">
        <dgm:presLayoutVars>
          <dgm:chMax val="0"/>
          <dgm:bulletEnabled val="1"/>
        </dgm:presLayoutVars>
      </dgm:prSet>
      <dgm:spPr/>
    </dgm:pt>
  </dgm:ptLst>
  <dgm:cxnLst>
    <dgm:cxn modelId="{74733409-75AA-415E-B2BA-622C5C59E9F9}" type="presOf" srcId="{4AC1F7F6-22E3-4E1B-83EB-97A73BB2B487}" destId="{FAAE32A2-5E9F-44AC-94B0-AFA9F1566D54}" srcOrd="0" destOrd="0" presId="urn:microsoft.com/office/officeart/2005/8/layout/vList2"/>
    <dgm:cxn modelId="{97DADE1D-7E1C-45F0-BC9A-E6D5846B4EBA}" srcId="{EE26D2B9-FC83-40FD-8D09-A9A0AC12A4FD}" destId="{EBBD6565-81A2-4762-A08E-ADEE54F2A66E}" srcOrd="2" destOrd="0" parTransId="{112F35CD-903C-470D-B0F8-824AC2CC222E}" sibTransId="{BA61293D-4089-4458-8700-9B1CD5CF5CD4}"/>
    <dgm:cxn modelId="{0C8D532D-8628-44B0-88FB-E455453EC508}" type="presOf" srcId="{EB0A131B-859F-4834-A1F4-662BD6440314}" destId="{042B7C68-021E-446D-9631-11A7C4BA3667}" srcOrd="0" destOrd="0" presId="urn:microsoft.com/office/officeart/2005/8/layout/vList2"/>
    <dgm:cxn modelId="{422A0C60-9927-414D-BB40-73C98244BBFA}" srcId="{EE26D2B9-FC83-40FD-8D09-A9A0AC12A4FD}" destId="{EB0A131B-859F-4834-A1F4-662BD6440314}" srcOrd="0" destOrd="0" parTransId="{963ED41F-8892-46DB-8D8D-74C69BC2B67E}" sibTransId="{353CAEED-78F5-411A-A8EC-EC07B5E9EF89}"/>
    <dgm:cxn modelId="{9DBEF97D-8EAA-4AA3-B89B-937822A8C190}" type="presOf" srcId="{EBBD6565-81A2-4762-A08E-ADEE54F2A66E}" destId="{F9FD914A-BAD3-40D9-8B1E-8DD27F5F59EF}" srcOrd="0" destOrd="0" presId="urn:microsoft.com/office/officeart/2005/8/layout/vList2"/>
    <dgm:cxn modelId="{9C431380-69B8-473D-B00D-DE7F8C9C9E0F}" type="presOf" srcId="{EE26D2B9-FC83-40FD-8D09-A9A0AC12A4FD}" destId="{6CB5E9CF-7876-4BD3-91AD-9CBA1439F952}" srcOrd="0" destOrd="0" presId="urn:microsoft.com/office/officeart/2005/8/layout/vList2"/>
    <dgm:cxn modelId="{DFC297F3-5369-4858-A6DC-3041E3440472}" srcId="{EE26D2B9-FC83-40FD-8D09-A9A0AC12A4FD}" destId="{4AC1F7F6-22E3-4E1B-83EB-97A73BB2B487}" srcOrd="1" destOrd="0" parTransId="{340849DD-C0B5-4CCC-A7B9-1005570EC41D}" sibTransId="{966F68AD-9603-49D8-A758-D154BE5CB7B2}"/>
    <dgm:cxn modelId="{5E5D5E44-FEFC-4A4E-9392-0AD5876BFB4A}" type="presParOf" srcId="{6CB5E9CF-7876-4BD3-91AD-9CBA1439F952}" destId="{042B7C68-021E-446D-9631-11A7C4BA3667}" srcOrd="0" destOrd="0" presId="urn:microsoft.com/office/officeart/2005/8/layout/vList2"/>
    <dgm:cxn modelId="{5A2861C7-2FDE-417A-A1E3-9739B7B6F59B}" type="presParOf" srcId="{6CB5E9CF-7876-4BD3-91AD-9CBA1439F952}" destId="{D3BE762C-2E18-4761-A316-D3A74C337A18}" srcOrd="1" destOrd="0" presId="urn:microsoft.com/office/officeart/2005/8/layout/vList2"/>
    <dgm:cxn modelId="{4CCCDB15-08DF-4F99-A944-5D3A8E64272D}" type="presParOf" srcId="{6CB5E9CF-7876-4BD3-91AD-9CBA1439F952}" destId="{FAAE32A2-5E9F-44AC-94B0-AFA9F1566D54}" srcOrd="2" destOrd="0" presId="urn:microsoft.com/office/officeart/2005/8/layout/vList2"/>
    <dgm:cxn modelId="{5FB1457C-43CD-436B-9C19-C787F50E76FD}" type="presParOf" srcId="{6CB5E9CF-7876-4BD3-91AD-9CBA1439F952}" destId="{A09A3E8B-B342-4FB8-9C5F-C07CDADED98D}" srcOrd="3" destOrd="0" presId="urn:microsoft.com/office/officeart/2005/8/layout/vList2"/>
    <dgm:cxn modelId="{D434DE05-4E12-4E17-B23A-2D5EFD1D037A}" type="presParOf" srcId="{6CB5E9CF-7876-4BD3-91AD-9CBA1439F952}" destId="{F9FD914A-BAD3-40D9-8B1E-8DD27F5F59E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C34FD-6E91-4161-9F44-45C9D73B3F6E}">
      <dsp:nvSpPr>
        <dsp:cNvPr id="0" name=""/>
        <dsp:cNvSpPr/>
      </dsp:nvSpPr>
      <dsp:spPr>
        <a:xfrm>
          <a:off x="528488" y="60"/>
          <a:ext cx="1419820" cy="851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Autonomy</a:t>
          </a:r>
          <a:endParaRPr lang="en-US" sz="1500" kern="1200"/>
        </a:p>
      </dsp:txBody>
      <dsp:txXfrm>
        <a:off x="528488" y="60"/>
        <a:ext cx="1419820" cy="851892"/>
      </dsp:txXfrm>
    </dsp:sp>
    <dsp:sp modelId="{B6D32707-62CA-43A0-8B97-D3751087C287}">
      <dsp:nvSpPr>
        <dsp:cNvPr id="0" name=""/>
        <dsp:cNvSpPr/>
      </dsp:nvSpPr>
      <dsp:spPr>
        <a:xfrm>
          <a:off x="2090291" y="60"/>
          <a:ext cx="1419820" cy="851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Regulation</a:t>
          </a:r>
          <a:endParaRPr lang="en-US" sz="1500" kern="1200"/>
        </a:p>
      </dsp:txBody>
      <dsp:txXfrm>
        <a:off x="2090291" y="60"/>
        <a:ext cx="1419820" cy="851892"/>
      </dsp:txXfrm>
    </dsp:sp>
    <dsp:sp modelId="{213485B8-5691-4694-859B-B8CC85759692}">
      <dsp:nvSpPr>
        <dsp:cNvPr id="0" name=""/>
        <dsp:cNvSpPr/>
      </dsp:nvSpPr>
      <dsp:spPr>
        <a:xfrm>
          <a:off x="528488" y="993934"/>
          <a:ext cx="1419820" cy="851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Attachment</a:t>
          </a:r>
          <a:endParaRPr lang="en-US" sz="1500" kern="1200"/>
        </a:p>
      </dsp:txBody>
      <dsp:txXfrm>
        <a:off x="528488" y="993934"/>
        <a:ext cx="1419820" cy="851892"/>
      </dsp:txXfrm>
    </dsp:sp>
    <dsp:sp modelId="{A7059CE9-F4DC-4F85-B81D-EC54F3886B79}">
      <dsp:nvSpPr>
        <dsp:cNvPr id="0" name=""/>
        <dsp:cNvSpPr/>
      </dsp:nvSpPr>
      <dsp:spPr>
        <a:xfrm>
          <a:off x="2090291" y="993934"/>
          <a:ext cx="1419820" cy="851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Emotional refuelling</a:t>
          </a:r>
          <a:endParaRPr lang="en-US" sz="1500" kern="1200"/>
        </a:p>
      </dsp:txBody>
      <dsp:txXfrm>
        <a:off x="2090291" y="993934"/>
        <a:ext cx="1419820" cy="851892"/>
      </dsp:txXfrm>
    </dsp:sp>
    <dsp:sp modelId="{910DCDE3-05C0-4279-8854-E39915A641BE}">
      <dsp:nvSpPr>
        <dsp:cNvPr id="0" name=""/>
        <dsp:cNvSpPr/>
      </dsp:nvSpPr>
      <dsp:spPr>
        <a:xfrm>
          <a:off x="528488" y="1987809"/>
          <a:ext cx="1419820" cy="851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Shared positive emotions</a:t>
          </a:r>
          <a:endParaRPr lang="en-US" sz="1500" kern="1200"/>
        </a:p>
      </dsp:txBody>
      <dsp:txXfrm>
        <a:off x="528488" y="1987809"/>
        <a:ext cx="1419820" cy="851892"/>
      </dsp:txXfrm>
    </dsp:sp>
    <dsp:sp modelId="{78E423DB-536F-454B-A19B-C9C3A0F4E673}">
      <dsp:nvSpPr>
        <dsp:cNvPr id="0" name=""/>
        <dsp:cNvSpPr/>
      </dsp:nvSpPr>
      <dsp:spPr>
        <a:xfrm>
          <a:off x="2090291" y="1987809"/>
          <a:ext cx="1419820" cy="851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Trust</a:t>
          </a:r>
          <a:endParaRPr lang="en-US" sz="1500" kern="1200"/>
        </a:p>
      </dsp:txBody>
      <dsp:txXfrm>
        <a:off x="2090291" y="1987809"/>
        <a:ext cx="1419820" cy="851892"/>
      </dsp:txXfrm>
    </dsp:sp>
    <dsp:sp modelId="{7B574548-7194-42DA-8187-F9F4DD7567AC}">
      <dsp:nvSpPr>
        <dsp:cNvPr id="0" name=""/>
        <dsp:cNvSpPr/>
      </dsp:nvSpPr>
      <dsp:spPr>
        <a:xfrm>
          <a:off x="528488" y="2981683"/>
          <a:ext cx="1419820" cy="851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Communication skills</a:t>
          </a:r>
          <a:endParaRPr lang="en-US" sz="1500" kern="1200"/>
        </a:p>
      </dsp:txBody>
      <dsp:txXfrm>
        <a:off x="528488" y="2981683"/>
        <a:ext cx="1419820" cy="851892"/>
      </dsp:txXfrm>
    </dsp:sp>
    <dsp:sp modelId="{8CC7A213-98D1-4E47-8CB9-7B79DC7A968B}">
      <dsp:nvSpPr>
        <dsp:cNvPr id="0" name=""/>
        <dsp:cNvSpPr/>
      </dsp:nvSpPr>
      <dsp:spPr>
        <a:xfrm>
          <a:off x="2090291" y="2981683"/>
          <a:ext cx="1419820" cy="851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Temperament</a:t>
          </a:r>
          <a:endParaRPr lang="en-US" sz="1500" kern="1200"/>
        </a:p>
      </dsp:txBody>
      <dsp:txXfrm>
        <a:off x="2090291" y="2981683"/>
        <a:ext cx="1419820" cy="851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B7C68-021E-446D-9631-11A7C4BA3667}">
      <dsp:nvSpPr>
        <dsp:cNvPr id="0" name=""/>
        <dsp:cNvSpPr/>
      </dsp:nvSpPr>
      <dsp:spPr>
        <a:xfrm>
          <a:off x="0" y="13980"/>
          <a:ext cx="8229600" cy="13985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Listen</a:t>
          </a:r>
          <a:r>
            <a:rPr lang="en-GB" sz="2500" kern="1200"/>
            <a:t>- this supports clients to consider and understand their baby’s cues</a:t>
          </a:r>
          <a:endParaRPr lang="en-US" sz="2500" kern="1200"/>
        </a:p>
      </dsp:txBody>
      <dsp:txXfrm>
        <a:off x="68270" y="82250"/>
        <a:ext cx="8093060" cy="1261975"/>
      </dsp:txXfrm>
    </dsp:sp>
    <dsp:sp modelId="{FAAE32A2-5E9F-44AC-94B0-AFA9F1566D54}">
      <dsp:nvSpPr>
        <dsp:cNvPr id="0" name=""/>
        <dsp:cNvSpPr/>
      </dsp:nvSpPr>
      <dsp:spPr>
        <a:xfrm>
          <a:off x="0" y="1484495"/>
          <a:ext cx="8229600" cy="13985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Love</a:t>
          </a:r>
          <a:r>
            <a:rPr lang="en-GB" sz="2500" kern="1200" dirty="0"/>
            <a:t> – this unit is helpful in reinforcing all we know about developing secure attachment, emotional connectedness, sensitive and responsive care giving</a:t>
          </a:r>
          <a:endParaRPr lang="en-US" sz="2500" kern="1200" dirty="0"/>
        </a:p>
      </dsp:txBody>
      <dsp:txXfrm>
        <a:off x="68270" y="1552765"/>
        <a:ext cx="8093060" cy="1261975"/>
      </dsp:txXfrm>
    </dsp:sp>
    <dsp:sp modelId="{F9FD914A-BAD3-40D9-8B1E-8DD27F5F59EF}">
      <dsp:nvSpPr>
        <dsp:cNvPr id="0" name=""/>
        <dsp:cNvSpPr/>
      </dsp:nvSpPr>
      <dsp:spPr>
        <a:xfrm>
          <a:off x="0" y="2955011"/>
          <a:ext cx="8229600" cy="13985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Play</a:t>
          </a:r>
          <a:r>
            <a:rPr lang="en-GB" sz="2500" kern="1200" dirty="0"/>
            <a:t> – this unit works with the basic drives that motivate children to learn. This focuses on understanding how be non-intrusive, allowing children to take the lead</a:t>
          </a:r>
          <a:endParaRPr lang="en-US" sz="2500" kern="1200" dirty="0"/>
        </a:p>
      </dsp:txBody>
      <dsp:txXfrm>
        <a:off x="68270" y="3023281"/>
        <a:ext cx="8093060"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D1CAE0-0691-3142-B28A-F4B4D91F1539}" type="datetimeFigureOut">
              <a:rPr lang="en-US" smtClean="0"/>
              <a:t>10/15/2020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74EA-91EE-B14F-A51F-027C0A5BDEEA}" type="slidenum">
              <a:rPr lang="en-US" smtClean="0"/>
              <a:t>‹#›</a:t>
            </a:fld>
            <a:endParaRPr lang="en-US"/>
          </a:p>
        </p:txBody>
      </p:sp>
    </p:spTree>
    <p:extLst>
      <p:ext uri="{BB962C8B-B14F-4D97-AF65-F5344CB8AC3E}">
        <p14:creationId xmlns:p14="http://schemas.microsoft.com/office/powerpoint/2010/main" val="110804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51621-F966-E14D-8E26-136133DA4F8C}" type="datetimeFigureOut">
              <a:rPr lang="en-US" smtClean="0"/>
              <a:t>10/15/2020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2DAAB-6804-6244-8E8E-2E7CA198FC89}" type="slidenum">
              <a:rPr lang="en-US" smtClean="0"/>
              <a:t>‹#›</a:t>
            </a:fld>
            <a:endParaRPr lang="en-US"/>
          </a:p>
        </p:txBody>
      </p:sp>
    </p:spTree>
    <p:extLst>
      <p:ext uri="{BB962C8B-B14F-4D97-AF65-F5344CB8AC3E}">
        <p14:creationId xmlns:p14="http://schemas.microsoft.com/office/powerpoint/2010/main" val="2163273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mboard.googl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32DAAB-6804-6244-8E8E-2E7CA198FC89}" type="slidenum">
              <a:rPr lang="en-US" smtClean="0"/>
              <a:t>1</a:t>
            </a:fld>
            <a:endParaRPr lang="en-US"/>
          </a:p>
        </p:txBody>
      </p:sp>
    </p:spTree>
    <p:extLst>
      <p:ext uri="{BB962C8B-B14F-4D97-AF65-F5344CB8AC3E}">
        <p14:creationId xmlns:p14="http://schemas.microsoft.com/office/powerpoint/2010/main" val="2573226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each one facilitating a discussion around why the group feel these are important in helping to build resilience within families</a:t>
            </a:r>
          </a:p>
          <a:p>
            <a:r>
              <a:rPr lang="en-GB" dirty="0"/>
              <a:t>Highlight that EVERY PIPE topic will address at least one of these threads</a:t>
            </a:r>
          </a:p>
          <a:p>
            <a:endParaRPr lang="en-GB" dirty="0"/>
          </a:p>
          <a:p>
            <a:r>
              <a:rPr lang="en-GB" dirty="0"/>
              <a:t>Small group work: in groups of 3 (separate channel on teams required for breakout) please spend 10 mins exploring how the emotional concepts you have been allocated build resilience within families)</a:t>
            </a:r>
          </a:p>
          <a:p>
            <a:endParaRPr lang="en-GB" dirty="0"/>
          </a:p>
          <a:p>
            <a:endParaRPr lang="en-GB" dirty="0"/>
          </a:p>
          <a:p>
            <a:r>
              <a:rPr lang="en-GB" dirty="0"/>
              <a:t>Elicit “building good family relationships supports the child to become confident and resilient”</a:t>
            </a:r>
          </a:p>
          <a:p>
            <a:endParaRPr lang="en-GB" dirty="0"/>
          </a:p>
          <a:p>
            <a:r>
              <a:rPr lang="en-GB" dirty="0"/>
              <a:t>Use Whiteboard or JAMBOARD to capture feedback (additional educator to do this)</a:t>
            </a:r>
          </a:p>
          <a:p>
            <a:endParaRPr lang="en-GB" dirty="0"/>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10</a:t>
            </a:fld>
            <a:endParaRPr lang="en-US"/>
          </a:p>
        </p:txBody>
      </p:sp>
    </p:spTree>
    <p:extLst>
      <p:ext uri="{BB962C8B-B14F-4D97-AF65-F5344CB8AC3E}">
        <p14:creationId xmlns:p14="http://schemas.microsoft.com/office/powerpoint/2010/main" val="115775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Listen: </a:t>
            </a:r>
            <a:r>
              <a:rPr lang="en-GB" altLang="en-US" dirty="0">
                <a:ea typeface="ＭＳ Ｐゴシック" panose="020B0600070205080204" pitchFamily="34" charset="-128"/>
              </a:rPr>
              <a:t>P21- topics</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This unit is a good fit with understanding your baby’s signals and links well with DANCE- explore a couple of examples if there’s time- baby cues, patterns and expectations and read a few sentences from the manual that highlights the importance for parent and/or child.</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Ask participants if they can think about how these are important for parent/child, </a:t>
            </a:r>
            <a:r>
              <a:rPr lang="en-GB" altLang="en-US" b="1" dirty="0">
                <a:ea typeface="ＭＳ Ｐゴシック" panose="020B0600070205080204" pitchFamily="34" charset="-128"/>
              </a:rPr>
              <a:t>use chat function or hand raise for feedback</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Love</a:t>
            </a:r>
          </a:p>
          <a:p>
            <a:r>
              <a:rPr lang="en-GB" altLang="en-US" dirty="0">
                <a:ea typeface="ＭＳ Ｐゴシック" panose="020B0600070205080204" pitchFamily="34" charset="-128"/>
              </a:rPr>
              <a:t>P 161</a:t>
            </a:r>
          </a:p>
          <a:p>
            <a:r>
              <a:rPr lang="en-GB" altLang="en-US" dirty="0">
                <a:ea typeface="ＭＳ Ｐゴシック" panose="020B0600070205080204" pitchFamily="34" charset="-128"/>
              </a:rPr>
              <a:t>- </a:t>
            </a:r>
          </a:p>
          <a:p>
            <a:r>
              <a:rPr lang="en-GB" altLang="en-US" dirty="0">
                <a:ea typeface="ＭＳ Ｐゴシック" panose="020B0600070205080204" pitchFamily="34" charset="-128"/>
              </a:rPr>
              <a:t>This unit is useful in relation to all we know about developing secure attachment, bonding,  emotional connection, responsive care giving.</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Parents that are able to consider their feelings and those of their infant will be able to understand their child's emotional signals, understand the need for regulation and are better able to meet their baby / toddlers needs and will feel more successful as parents</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PLAY</a:t>
            </a:r>
          </a:p>
          <a:p>
            <a:pPr eaLnBrk="1" hangingPunct="1">
              <a:spcBef>
                <a:spcPct val="0"/>
              </a:spcBef>
            </a:pPr>
            <a:r>
              <a:rPr lang="en-GB" altLang="en-US" dirty="0">
                <a:ea typeface="ＭＳ Ｐゴシック" panose="020B0600070205080204" pitchFamily="34" charset="-128"/>
              </a:rPr>
              <a:t>P353</a:t>
            </a:r>
          </a:p>
          <a:p>
            <a:pPr eaLnBrk="1" hangingPunct="1">
              <a:spcBef>
                <a:spcPct val="0"/>
              </a:spcBef>
            </a:pPr>
            <a:r>
              <a:rPr lang="en-GB" altLang="en-US" dirty="0">
                <a:ea typeface="ＭＳ Ｐゴシック" panose="020B0600070205080204" pitchFamily="34" charset="-128"/>
              </a:rPr>
              <a:t>This unit works with the basic drives that motivate babies and children.</a:t>
            </a:r>
          </a:p>
          <a:p>
            <a:pPr eaLnBrk="1" hangingPunct="1">
              <a:spcBef>
                <a:spcPct val="0"/>
              </a:spcBef>
            </a:pPr>
            <a:r>
              <a:rPr lang="en-GB" altLang="en-US" dirty="0">
                <a:ea typeface="ＭＳ Ｐゴシック" panose="020B0600070205080204" pitchFamily="34" charset="-128"/>
              </a:rPr>
              <a:t>We know that children learn many things through play and this unit helps parents to get involved and enjoy play- to be available, attuned and scaffold their child's learning, as well as understanding how not to be intrusive, allowing their child to lead (we will talk more about this later).</a:t>
            </a:r>
          </a:p>
          <a:p>
            <a:pPr eaLnBrk="1" hangingPunct="1">
              <a:spcBef>
                <a:spcPct val="0"/>
              </a:spcBef>
            </a:pPr>
            <a:r>
              <a:rPr lang="en-GB" altLang="en-US" dirty="0">
                <a:ea typeface="ＭＳ Ｐゴシック" panose="020B0600070205080204" pitchFamily="34" charset="-128"/>
              </a:rPr>
              <a:t>Within the play unit it doesn't just address play it addresses all interactive experiences and hence is another good link to Dance</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Refer to Vygotsky play theory in relation to this unit highlighted how it correlates with the other two. (for reference see </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sz="1200" b="0" i="0" u="none" strike="noStrike" kern="1200" baseline="0" dirty="0" err="1">
                <a:solidFill>
                  <a:schemeClr val="tx1"/>
                </a:solidFill>
                <a:latin typeface="+mn-lt"/>
                <a:ea typeface="+mn-ea"/>
                <a:cs typeface="+mn-cs"/>
              </a:rPr>
              <a:t>Scharer</a:t>
            </a:r>
            <a:r>
              <a:rPr lang="en-GB" sz="1200" b="0" i="0" u="none" strike="noStrike" kern="1200" baseline="0" dirty="0">
                <a:solidFill>
                  <a:schemeClr val="tx1"/>
                </a:solidFill>
                <a:latin typeface="+mn-lt"/>
                <a:ea typeface="+mn-ea"/>
                <a:cs typeface="+mn-cs"/>
              </a:rPr>
              <a:t> J (2017) </a:t>
            </a:r>
            <a:r>
              <a:rPr lang="en-GB" sz="1200" b="1" i="0" u="none" strike="noStrike" kern="1200" baseline="0" dirty="0">
                <a:solidFill>
                  <a:schemeClr val="tx1"/>
                </a:solidFill>
                <a:latin typeface="+mn-lt"/>
                <a:ea typeface="+mn-ea"/>
                <a:cs typeface="+mn-cs"/>
              </a:rPr>
              <a:t>Supporting Young Children’s Learning in a Dramatic Play Environment</a:t>
            </a:r>
          </a:p>
          <a:p>
            <a:pPr eaLnBrk="1" hangingPunct="1">
              <a:spcBef>
                <a:spcPct val="0"/>
              </a:spcBef>
            </a:pPr>
            <a:r>
              <a:rPr lang="en-GB" altLang="en-US" dirty="0">
                <a:ea typeface="ＭＳ Ｐゴシック" panose="020B0600070205080204" pitchFamily="34" charset="-128"/>
              </a:rPr>
              <a:t>Journal of Childhood studies, 42 (3) pp 62-69</a:t>
            </a:r>
          </a:p>
          <a:p>
            <a:endParaRPr lang="en-GB" dirty="0"/>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11</a:t>
            </a:fld>
            <a:endParaRPr lang="en-US"/>
          </a:p>
        </p:txBody>
      </p:sp>
    </p:spTree>
    <p:extLst>
      <p:ext uri="{BB962C8B-B14F-4D97-AF65-F5344CB8AC3E}">
        <p14:creationId xmlns:p14="http://schemas.microsoft.com/office/powerpoint/2010/main" val="195383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nurse will be given a topic to consider: for online version, add to files, where possible send in advance, if numbers are very small, consider doing this as a flipped classroom</a:t>
            </a:r>
          </a:p>
          <a:p>
            <a:endParaRPr lang="en-GB" dirty="0"/>
          </a:p>
          <a:p>
            <a:r>
              <a:rPr lang="en-GB" dirty="0"/>
              <a:t>1: Listen: Patterns and Expectations</a:t>
            </a:r>
          </a:p>
          <a:p>
            <a:r>
              <a:rPr lang="en-GB" dirty="0"/>
              <a:t>2: Listen: Baby cues</a:t>
            </a:r>
          </a:p>
          <a:p>
            <a:r>
              <a:rPr lang="en-GB" dirty="0"/>
              <a:t>3: Listen: </a:t>
            </a:r>
            <a:r>
              <a:rPr lang="en-GB" dirty="0" err="1"/>
              <a:t>Cribside</a:t>
            </a:r>
            <a:r>
              <a:rPr lang="en-GB" dirty="0"/>
              <a:t> Communication</a:t>
            </a:r>
          </a:p>
          <a:p>
            <a:r>
              <a:rPr lang="en-GB" dirty="0"/>
              <a:t>4: Listen: Reading to Baby</a:t>
            </a:r>
          </a:p>
          <a:p>
            <a:r>
              <a:rPr lang="en-GB" dirty="0"/>
              <a:t>4a: Listen : tune in tune out (added for Sept 2020)</a:t>
            </a:r>
          </a:p>
          <a:p>
            <a:r>
              <a:rPr lang="en-GB" dirty="0"/>
              <a:t>5: Love:  Joy and Laughter</a:t>
            </a:r>
          </a:p>
          <a:p>
            <a:r>
              <a:rPr lang="en-GB" dirty="0"/>
              <a:t>6: Love: Touch Tones</a:t>
            </a:r>
          </a:p>
          <a:p>
            <a:r>
              <a:rPr lang="en-GB" dirty="0"/>
              <a:t>7: Love:  Love and Limits</a:t>
            </a:r>
          </a:p>
          <a:p>
            <a:r>
              <a:rPr lang="en-GB" dirty="0"/>
              <a:t>8: Love: Love is sometimes a rocky road</a:t>
            </a:r>
          </a:p>
          <a:p>
            <a:r>
              <a:rPr lang="en-GB" dirty="0"/>
              <a:t>9: Play: Playing is learning</a:t>
            </a:r>
          </a:p>
          <a:p>
            <a:r>
              <a:rPr lang="en-GB" dirty="0"/>
              <a:t>10: Play: Baby’s First Teacher</a:t>
            </a:r>
          </a:p>
          <a:p>
            <a:r>
              <a:rPr lang="en-GB" dirty="0"/>
              <a:t>11: Play: Learning the Dos</a:t>
            </a:r>
          </a:p>
          <a:p>
            <a:r>
              <a:rPr lang="en-GB" dirty="0"/>
              <a:t>12: Play: Play stimulates the senses</a:t>
            </a:r>
          </a:p>
          <a:p>
            <a:endParaRPr lang="en-GB" dirty="0"/>
          </a:p>
          <a:p>
            <a:r>
              <a:rPr lang="en-GB" dirty="0"/>
              <a:t>The following is contained within a doc in files on TEAMS</a:t>
            </a:r>
            <a:br>
              <a:rPr lang="en-GB" dirty="0"/>
            </a:br>
            <a:endParaRPr lang="en-GB" dirty="0"/>
          </a:p>
          <a:p>
            <a:r>
              <a:rPr lang="en-GB" dirty="0"/>
              <a:t>Each nurse will be asked to find the following:</a:t>
            </a:r>
          </a:p>
          <a:p>
            <a:r>
              <a:rPr lang="en-GB" dirty="0"/>
              <a:t>What page does their topic start on?</a:t>
            </a:r>
          </a:p>
          <a:p>
            <a:r>
              <a:rPr lang="en-GB" dirty="0"/>
              <a:t>Name one KEY CONCEPT the topic addresses</a:t>
            </a:r>
          </a:p>
          <a:p>
            <a:r>
              <a:rPr lang="en-GB" dirty="0"/>
              <a:t>Identify one activity suggested on the activity cards</a:t>
            </a:r>
          </a:p>
          <a:p>
            <a:r>
              <a:rPr lang="en-GB" dirty="0"/>
              <a:t>Consider when this would be useful to explore this topic with an FNP client?</a:t>
            </a:r>
          </a:p>
          <a:p>
            <a:r>
              <a:rPr lang="en-GB" dirty="0"/>
              <a:t>Share one thing you liked about this topic</a:t>
            </a:r>
          </a:p>
        </p:txBody>
      </p:sp>
      <p:sp>
        <p:nvSpPr>
          <p:cNvPr id="4" name="Slide Number Placeholder 3"/>
          <p:cNvSpPr>
            <a:spLocks noGrp="1"/>
          </p:cNvSpPr>
          <p:nvPr>
            <p:ph type="sldNum" sz="quarter" idx="10"/>
          </p:nvPr>
        </p:nvSpPr>
        <p:spPr/>
        <p:txBody>
          <a:bodyPr/>
          <a:lstStyle/>
          <a:p>
            <a:fld id="{0A32DAAB-6804-6244-8E8E-2E7CA198FC89}" type="slidenum">
              <a:rPr lang="en-US" smtClean="0"/>
              <a:t>12</a:t>
            </a:fld>
            <a:endParaRPr lang="en-US"/>
          </a:p>
        </p:txBody>
      </p:sp>
    </p:spTree>
    <p:extLst>
      <p:ext uri="{BB962C8B-B14F-4D97-AF65-F5344CB8AC3E}">
        <p14:creationId xmlns:p14="http://schemas.microsoft.com/office/powerpoint/2010/main" val="340016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32DAAB-6804-6244-8E8E-2E7CA198FC89}" type="slidenum">
              <a:rPr lang="en-US" smtClean="0"/>
              <a:t>13</a:t>
            </a:fld>
            <a:endParaRPr lang="en-US"/>
          </a:p>
        </p:txBody>
      </p:sp>
    </p:spTree>
    <p:extLst>
      <p:ext uri="{BB962C8B-B14F-4D97-AF65-F5344CB8AC3E}">
        <p14:creationId xmlns:p14="http://schemas.microsoft.com/office/powerpoint/2010/main" val="287426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UPLOAD VERSION SO NO FILM IS EMBEDDED HERE. LINK TO TURAS FILM 6 ON PIPE FILM DIRECTORY</a:t>
            </a:r>
          </a:p>
          <a:p>
            <a:endParaRPr lang="en-GB" dirty="0"/>
          </a:p>
          <a:p>
            <a:r>
              <a:rPr lang="en-GB" dirty="0"/>
              <a:t>Highlight the need to look at the FOUR STEPS, can be helpful to ask participants to turn to the page in the educator guide and follow as they watch</a:t>
            </a:r>
          </a:p>
          <a:p>
            <a:endParaRPr lang="en-GB" dirty="0"/>
          </a:p>
          <a:p>
            <a:endParaRPr lang="en-GB" dirty="0"/>
          </a:p>
          <a:p>
            <a:r>
              <a:rPr lang="en-GB" dirty="0"/>
              <a:t>Provide context for this video (done with no rehearsal!) reminder to view this with the generosity with which it is shared</a:t>
            </a:r>
          </a:p>
          <a:p>
            <a:r>
              <a:rPr lang="en-GB" dirty="0"/>
              <a:t>This will provide us with a PIPE that we will take Step by Step to learn how to use the PIPE curriculum throughout the day</a:t>
            </a:r>
          </a:p>
          <a:p>
            <a:r>
              <a:rPr lang="en-GB" dirty="0"/>
              <a:t>Pay particular attention to the activities used as you will be completing these late</a:t>
            </a:r>
          </a:p>
        </p:txBody>
      </p:sp>
      <p:sp>
        <p:nvSpPr>
          <p:cNvPr id="4" name="Slide Number Placeholder 3"/>
          <p:cNvSpPr>
            <a:spLocks noGrp="1"/>
          </p:cNvSpPr>
          <p:nvPr>
            <p:ph type="sldNum" sz="quarter" idx="10"/>
          </p:nvPr>
        </p:nvSpPr>
        <p:spPr/>
        <p:txBody>
          <a:bodyPr/>
          <a:lstStyle/>
          <a:p>
            <a:fld id="{0A32DAAB-6804-6244-8E8E-2E7CA198FC89}" type="slidenum">
              <a:rPr lang="en-US" smtClean="0"/>
              <a:t>14</a:t>
            </a:fld>
            <a:endParaRPr lang="en-US"/>
          </a:p>
        </p:txBody>
      </p:sp>
    </p:spTree>
    <p:extLst>
      <p:ext uri="{BB962C8B-B14F-4D97-AF65-F5344CB8AC3E}">
        <p14:creationId xmlns:p14="http://schemas.microsoft.com/office/powerpoint/2010/main" val="416536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So now we have seen what an entire PIPE looks like, let’s deconstruct it and then build it back up</a:t>
            </a:r>
          </a:p>
          <a:p>
            <a:endParaRPr lang="en-GB" altLang="en-US" dirty="0"/>
          </a:p>
          <a:p>
            <a:r>
              <a:rPr lang="en-GB" altLang="en-US" dirty="0"/>
              <a:t>There are two parts to step one - first the introduction of the topic I’m going to teach the client creating relevance for her and second the key concept which links this topic to the baby</a:t>
            </a:r>
            <a:r>
              <a:rPr lang="en-US" altLang="en-US" dirty="0"/>
              <a:t> helping the client to consider what it might be like from the baby’s point of view</a:t>
            </a:r>
          </a:p>
          <a:p>
            <a:endParaRPr lang="en-US" altLang="en-US" dirty="0"/>
          </a:p>
          <a:p>
            <a:r>
              <a:rPr lang="en-US" altLang="en-US" b="1" u="sng" dirty="0"/>
              <a:t>If Step 1 is done properly the rest is plain sailing</a:t>
            </a:r>
          </a:p>
          <a:p>
            <a:endParaRPr lang="en-US" altLang="en-US" b="1" u="sng" dirty="0"/>
          </a:p>
          <a:p>
            <a:r>
              <a:rPr lang="en-US" altLang="en-US" b="1" dirty="0"/>
              <a:t>We are going to use one specific PIPE (the one you have just viewed) to enable you to build your confidence in planning a PIPE. We are using LOVE unit, Topic 6 (attachment). This may be a PIPE you have already seen being used</a:t>
            </a:r>
          </a:p>
          <a:p>
            <a:endParaRPr lang="en-GB" dirty="0"/>
          </a:p>
        </p:txBody>
      </p:sp>
      <p:sp>
        <p:nvSpPr>
          <p:cNvPr id="4" name="Slide Number Placeholder 3"/>
          <p:cNvSpPr>
            <a:spLocks noGrp="1"/>
          </p:cNvSpPr>
          <p:nvPr>
            <p:ph type="sldNum" sz="quarter" idx="5"/>
          </p:nvPr>
        </p:nvSpPr>
        <p:spPr/>
        <p:txBody>
          <a:bodyPr/>
          <a:lstStyle/>
          <a:p>
            <a:fld id="{0A32DAAB-6804-6244-8E8E-2E7CA198FC89}" type="slidenum">
              <a:rPr lang="en-US" smtClean="0"/>
              <a:t>15</a:t>
            </a:fld>
            <a:endParaRPr lang="en-US"/>
          </a:p>
        </p:txBody>
      </p:sp>
    </p:spTree>
    <p:extLst>
      <p:ext uri="{BB962C8B-B14F-4D97-AF65-F5344CB8AC3E}">
        <p14:creationId xmlns:p14="http://schemas.microsoft.com/office/powerpoint/2010/main" val="169894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 element of Step 1 supports our approach in FNP about being mind-minded. In the introduction to the topic we are helping parents be emotionally available for their infant and develop their capacity for </a:t>
            </a:r>
            <a:r>
              <a:rPr lang="en-GB" altLang="en-US" b="1" dirty="0"/>
              <a:t>mind mindedness</a:t>
            </a:r>
            <a:r>
              <a:rPr lang="en-GB" altLang="en-US" dirty="0"/>
              <a:t>.</a:t>
            </a:r>
          </a:p>
          <a:p>
            <a:endParaRPr lang="en-GB" altLang="en-US" dirty="0"/>
          </a:p>
          <a:p>
            <a:r>
              <a:rPr lang="en-GB" sz="1200" b="1" i="0" u="none" strike="noStrike" kern="1200" dirty="0">
                <a:solidFill>
                  <a:schemeClr val="tx1"/>
                </a:solidFill>
                <a:effectLst/>
                <a:latin typeface="+mn-lt"/>
                <a:ea typeface="+mn-ea"/>
                <a:cs typeface="+mn-cs"/>
              </a:rPr>
              <a:t>parents’ mind-mindedness—the ability to ‘tune in’ to their young children’s thoughts and feelings.</a:t>
            </a:r>
          </a:p>
          <a:p>
            <a:endParaRPr lang="en-GB" altLang="en-US" sz="1200" b="1"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Research has shown that ‘tuning in’ to what your baby is thinking and feeling—in other words, being more mind-minded—means that your child is more likely to be securely attached, have better language and play abilities at age 2, and better understanding of other people’s thoughts and feelings when they start school. Being mind-minded when your child is a baby also means that your child will be less likely to have behaviour problems in the preschool years. Parents who are mind-minded also find parenting less stressful.</a:t>
            </a:r>
            <a:endParaRPr lang="en-GB" altLang="en-US" b="1" dirty="0"/>
          </a:p>
          <a:p>
            <a:endParaRPr lang="en-GB" altLang="en-US" dirty="0"/>
          </a:p>
          <a:p>
            <a:r>
              <a:rPr lang="en-GB" altLang="en-US" dirty="0"/>
              <a:t>If we allow them to explore and consider their own emotions, perhaps even what's affecting them they will then be able to consider ways of resolving any issues they have. this will then help them be more emotionally available for their infant, be able to hold their infant in mind, increase their own emotional intelligence for life and hence be more able to understand what their child may be feeling, as well as being able to deal with strong emotions their child may generate</a:t>
            </a:r>
          </a:p>
          <a:p>
            <a:endParaRPr lang="en-GB" dirty="0"/>
          </a:p>
          <a:p>
            <a:r>
              <a:rPr lang="en-GB" dirty="0"/>
              <a:t>We use a fun activity to introduce the topic to help engage the parent’s inner child. </a:t>
            </a:r>
          </a:p>
          <a:p>
            <a:endParaRPr lang="en-GB" dirty="0"/>
          </a:p>
          <a:p>
            <a:r>
              <a:rPr lang="en-GB" b="1" i="1" dirty="0"/>
              <a:t>What activity did you see used in the PIPE film to introduce the topic (accordion paper folding activity)</a:t>
            </a:r>
          </a:p>
        </p:txBody>
      </p:sp>
      <p:sp>
        <p:nvSpPr>
          <p:cNvPr id="4" name="Slide Number Placeholder 3"/>
          <p:cNvSpPr>
            <a:spLocks noGrp="1"/>
          </p:cNvSpPr>
          <p:nvPr>
            <p:ph type="sldNum" sz="quarter" idx="10"/>
          </p:nvPr>
        </p:nvSpPr>
        <p:spPr/>
        <p:txBody>
          <a:bodyPr/>
          <a:lstStyle/>
          <a:p>
            <a:fld id="{0A32DAAB-6804-6244-8E8E-2E7CA198FC89}" type="slidenum">
              <a:rPr lang="en-US" smtClean="0"/>
              <a:t>16</a:t>
            </a:fld>
            <a:endParaRPr lang="en-US"/>
          </a:p>
        </p:txBody>
      </p:sp>
    </p:spTree>
    <p:extLst>
      <p:ext uri="{BB962C8B-B14F-4D97-AF65-F5344CB8AC3E}">
        <p14:creationId xmlns:p14="http://schemas.microsoft.com/office/powerpoint/2010/main" val="449872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GB" altLang="en-US" sz="1200" b="1" dirty="0"/>
          </a:p>
          <a:p>
            <a:pPr>
              <a:lnSpc>
                <a:spcPct val="80000"/>
              </a:lnSpc>
            </a:pPr>
            <a:r>
              <a:rPr lang="en-GB" altLang="en-US" sz="1200" b="1" dirty="0"/>
              <a:t>Love unit</a:t>
            </a:r>
          </a:p>
          <a:p>
            <a:pPr>
              <a:lnSpc>
                <a:spcPct val="80000"/>
              </a:lnSpc>
            </a:pPr>
            <a:r>
              <a:rPr lang="en-GB" altLang="en-US" sz="1200" dirty="0"/>
              <a:t>Now please turn to</a:t>
            </a:r>
            <a:r>
              <a:rPr lang="en-GB" altLang="en-US" sz="1200" b="1" dirty="0">
                <a:solidFill>
                  <a:srgbClr val="FF0000"/>
                </a:solidFill>
              </a:rPr>
              <a:t> page 253 </a:t>
            </a:r>
            <a:r>
              <a:rPr lang="en-GB" altLang="en-US" sz="1200" dirty="0"/>
              <a:t>in your educators guide- We’re going to spend some time working through this whole topic together </a:t>
            </a:r>
            <a:r>
              <a:rPr lang="en-GB" altLang="en-US" sz="1200" b="1" dirty="0"/>
              <a:t>topic 6 (Attachment) </a:t>
            </a:r>
            <a:r>
              <a:rPr lang="en-GB" altLang="en-US" sz="1200" dirty="0"/>
              <a:t>to unpick the model. We’re going to walk through each step in turn and break it down into its finest parts. Please go with me, suspend your assumptions and as we put each step into practice, one at a time it will become clearer. </a:t>
            </a:r>
          </a:p>
          <a:p>
            <a:pPr>
              <a:lnSpc>
                <a:spcPct val="80000"/>
              </a:lnSpc>
            </a:pPr>
            <a:endParaRPr lang="en-GB" altLang="en-US" sz="1200" dirty="0"/>
          </a:p>
          <a:p>
            <a:pPr>
              <a:lnSpc>
                <a:spcPct val="80000"/>
              </a:lnSpc>
            </a:pPr>
            <a:r>
              <a:rPr lang="en-GB" altLang="en-US" sz="1200" dirty="0"/>
              <a:t>Do feel free to ask questions as we go its just that I may ask you to hold on to it as it m</a:t>
            </a:r>
          </a:p>
          <a:p>
            <a:pPr>
              <a:lnSpc>
                <a:spcPct val="80000"/>
              </a:lnSpc>
            </a:pPr>
            <a:r>
              <a:rPr lang="en-GB" altLang="en-US" sz="1200" b="1" dirty="0"/>
              <a:t>Looking at p253- </a:t>
            </a:r>
            <a:r>
              <a:rPr lang="en-GB" altLang="en-US" sz="1200" dirty="0"/>
              <a:t>you will notice:</a:t>
            </a:r>
          </a:p>
          <a:p>
            <a:pPr>
              <a:lnSpc>
                <a:spcPct val="80000"/>
              </a:lnSpc>
            </a:pPr>
            <a:r>
              <a:rPr lang="en-GB" altLang="en-US" sz="1200" dirty="0"/>
              <a:t>This is the first page of this topic and for each of the 28 topics this page has the same format. </a:t>
            </a:r>
            <a:r>
              <a:rPr lang="en-GB" altLang="en-US" sz="1200" b="1" dirty="0"/>
              <a:t>The inquiry questions</a:t>
            </a:r>
            <a:r>
              <a:rPr lang="en-GB" altLang="en-US" sz="1200" dirty="0"/>
              <a:t> are designed for a number of things: to support you with ideas for phrasing questions, can be used with the client, focuses your thoughts on the topic and are in the parent hand-outs, which we’ll look at later.</a:t>
            </a:r>
          </a:p>
          <a:p>
            <a:pPr>
              <a:lnSpc>
                <a:spcPct val="80000"/>
              </a:lnSpc>
            </a:pPr>
            <a:endParaRPr lang="en-GB" altLang="en-US" sz="1200" dirty="0"/>
          </a:p>
          <a:p>
            <a:pPr>
              <a:lnSpc>
                <a:spcPct val="80000"/>
              </a:lnSpc>
            </a:pPr>
            <a:r>
              <a:rPr lang="en-GB" altLang="en-US" sz="1200" b="1" dirty="0"/>
              <a:t>P255</a:t>
            </a:r>
            <a:r>
              <a:rPr lang="en-GB" altLang="en-US" sz="1200" dirty="0"/>
              <a:t> – gives you the Conceptual overview- this, in essence, provides you with all the </a:t>
            </a:r>
            <a:r>
              <a:rPr lang="en-GB" altLang="en-US" sz="1200" b="1" dirty="0"/>
              <a:t>additional background </a:t>
            </a:r>
            <a:r>
              <a:rPr lang="en-GB" altLang="en-US" sz="1200" dirty="0"/>
              <a:t>information you’ll need. It gives you the knowledge base so that you are ready to teach the parent- in this instance it’s about the development of language. You’ll notice that there </a:t>
            </a:r>
            <a:r>
              <a:rPr lang="en-GB" altLang="en-US" sz="1200" b="1" dirty="0"/>
              <a:t>are 5 points in this conceptual overview and we would only ever use one of these when we teach a client. </a:t>
            </a:r>
          </a:p>
          <a:p>
            <a:pPr>
              <a:lnSpc>
                <a:spcPct val="80000"/>
              </a:lnSpc>
            </a:pPr>
            <a:r>
              <a:rPr lang="en-GB" altLang="en-US" sz="1200" b="1" dirty="0"/>
              <a:t>P257 </a:t>
            </a:r>
            <a:r>
              <a:rPr lang="en-GB" altLang="en-US" sz="1200" dirty="0"/>
              <a:t>shows you the tools and materials you may need for this session- e.g. additional terms to understand, which activity cards are relevant and what other materials you will need for this topic.</a:t>
            </a:r>
          </a:p>
          <a:p>
            <a:pPr>
              <a:lnSpc>
                <a:spcPct val="80000"/>
              </a:lnSpc>
            </a:pPr>
            <a:r>
              <a:rPr lang="en-GB" altLang="en-US" sz="1200" b="1" dirty="0"/>
              <a:t>P258</a:t>
            </a:r>
            <a:r>
              <a:rPr lang="en-GB" altLang="en-US" sz="1200" dirty="0"/>
              <a:t> lists the parent hand-outs you can use. These are in the parent hand-out folder (HAVE THIS READY TO HOLD UP). You’ll notice the </a:t>
            </a:r>
            <a:r>
              <a:rPr lang="en-GB" altLang="en-US" sz="1200" b="1" dirty="0"/>
              <a:t># mark before each hand-out</a:t>
            </a:r>
            <a:r>
              <a:rPr lang="en-GB" altLang="en-US" sz="1200" dirty="0"/>
              <a:t>. This is the American symbol for number so its telling you which page in the hand-outs you can find each one. You’ll also notice the picture of animal artwork which was mentioned yesterday. At least one hand-out in each topic is animal artwork and it can be a great way of discussing emotions and interactions.</a:t>
            </a:r>
          </a:p>
          <a:p>
            <a:pPr>
              <a:lnSpc>
                <a:spcPct val="80000"/>
              </a:lnSpc>
            </a:pPr>
            <a:r>
              <a:rPr lang="en-GB" altLang="en-US" sz="1200" b="1" dirty="0"/>
              <a:t>P259</a:t>
            </a:r>
            <a:r>
              <a:rPr lang="en-GB" altLang="en-US" sz="1200" dirty="0"/>
              <a:t>- gives you an instructional teaching plan which is the 4 step model. It starts with the learning outcomes (as all teaching plans would do) and then walks you through the topic in 4 steps.</a:t>
            </a:r>
          </a:p>
          <a:p>
            <a:pPr>
              <a:lnSpc>
                <a:spcPct val="80000"/>
              </a:lnSpc>
            </a:pPr>
            <a:endParaRPr lang="en-GB" altLang="en-US" sz="1200" dirty="0"/>
          </a:p>
          <a:p>
            <a:pPr>
              <a:lnSpc>
                <a:spcPct val="80000"/>
              </a:lnSpc>
            </a:pPr>
            <a:r>
              <a:rPr lang="en-GB" altLang="en-US" sz="1200" dirty="0"/>
              <a:t>In this topic there are 3 learning outcomes of which you would choose only one that you think suits your clients needs, based on a previous visit or a Dance observation which adds to how we agenda match with clients. </a:t>
            </a:r>
          </a:p>
          <a:p>
            <a:pPr>
              <a:lnSpc>
                <a:spcPct val="80000"/>
              </a:lnSpc>
            </a:pPr>
            <a:endParaRPr lang="en-GB" altLang="en-US" sz="1200" dirty="0"/>
          </a:p>
          <a:p>
            <a:pPr>
              <a:lnSpc>
                <a:spcPct val="80000"/>
              </a:lnSpc>
            </a:pPr>
            <a:r>
              <a:rPr lang="en-GB" altLang="en-US" sz="1200" dirty="0"/>
              <a:t>Then you’ll see the Step 1, the presentation of concepts which as I’ve said provides the knowledge for the parent and creates topic relevance for her and her baby.</a:t>
            </a:r>
          </a:p>
          <a:p>
            <a:pPr>
              <a:lnSpc>
                <a:spcPct val="80000"/>
              </a:lnSpc>
            </a:pPr>
            <a:r>
              <a:rPr lang="en-GB" altLang="en-US" sz="1200" dirty="0"/>
              <a:t>Next slide</a:t>
            </a:r>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17</a:t>
            </a:fld>
            <a:endParaRPr lang="en-US"/>
          </a:p>
        </p:txBody>
      </p:sp>
    </p:spTree>
    <p:extLst>
      <p:ext uri="{BB962C8B-B14F-4D97-AF65-F5344CB8AC3E}">
        <p14:creationId xmlns:p14="http://schemas.microsoft.com/office/powerpoint/2010/main" val="302729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have noticed that the activity that was suggested to introduce the topic involved paper folding as we saw on the film clip. We would now like you to have a go.</a:t>
            </a:r>
          </a:p>
          <a:p>
            <a:r>
              <a:rPr lang="en-GB" dirty="0"/>
              <a:t>In pairs read the instructions on page 259 and take turns to do this activity as a Family nurse and as a client. If you are the client, please be kind!</a:t>
            </a:r>
          </a:p>
          <a:p>
            <a:r>
              <a:rPr lang="en-GB" dirty="0"/>
              <a:t>You will be given paper in two different colours, one represents the client and the other the person she can identify as being attached to.</a:t>
            </a:r>
          </a:p>
          <a:p>
            <a:endParaRPr lang="en-GB" dirty="0"/>
          </a:p>
          <a:p>
            <a:r>
              <a:rPr lang="en-GB" dirty="0"/>
              <a:t>Participants have been asked to have two strips of different coloured paper to hand</a:t>
            </a:r>
          </a:p>
        </p:txBody>
      </p:sp>
      <p:sp>
        <p:nvSpPr>
          <p:cNvPr id="4" name="Slide Number Placeholder 3"/>
          <p:cNvSpPr>
            <a:spLocks noGrp="1"/>
          </p:cNvSpPr>
          <p:nvPr>
            <p:ph type="sldNum" sz="quarter" idx="10"/>
          </p:nvPr>
        </p:nvSpPr>
        <p:spPr/>
        <p:txBody>
          <a:bodyPr/>
          <a:lstStyle/>
          <a:p>
            <a:fld id="{0A32DAAB-6804-6244-8E8E-2E7CA198FC89}" type="slidenum">
              <a:rPr lang="en-US" smtClean="0"/>
              <a:t>18</a:t>
            </a:fld>
            <a:endParaRPr lang="en-US"/>
          </a:p>
        </p:txBody>
      </p:sp>
    </p:spTree>
    <p:extLst>
      <p:ext uri="{BB962C8B-B14F-4D97-AF65-F5344CB8AC3E}">
        <p14:creationId xmlns:p14="http://schemas.microsoft.com/office/powerpoint/2010/main" val="3477312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r>
              <a:rPr lang="en-US" altLang="en-US" dirty="0"/>
            </a:br>
            <a:br>
              <a:rPr lang="en-US" altLang="en-US" dirty="0"/>
            </a:br>
            <a:r>
              <a:rPr lang="en-US" altLang="en-US" dirty="0"/>
              <a:t>Now we’re going to move on to the Key concept so looking at p260 and </a:t>
            </a:r>
            <a:r>
              <a:rPr lang="en-US" altLang="en-US" b="1" dirty="0"/>
              <a:t>remember we are still in step 1 </a:t>
            </a:r>
            <a:r>
              <a:rPr lang="en-US" altLang="en-US" dirty="0"/>
              <a:t>we’re now going to think about how it feels for the baby. </a:t>
            </a:r>
          </a:p>
          <a:p>
            <a:r>
              <a:rPr lang="en-GB" altLang="en-US" dirty="0"/>
              <a:t>You will note there are 5 key concepts given and again you will only ever choose one.</a:t>
            </a:r>
          </a:p>
          <a:p>
            <a:endParaRPr lang="en-GB" altLang="en-US" dirty="0"/>
          </a:p>
          <a:p>
            <a:r>
              <a:rPr lang="en-GB" altLang="en-US" dirty="0"/>
              <a:t>READ OUT EACH TITLE and we’re going to focus on the second key concept which is “</a:t>
            </a:r>
            <a:r>
              <a:rPr lang="en-US" altLang="en-US" b="1" dirty="0">
                <a:solidFill>
                  <a:schemeClr val="bg1"/>
                </a:solidFill>
                <a:latin typeface="Times New Roman" panose="02020603050405020304" pitchFamily="18" charset="0"/>
              </a:rPr>
              <a:t>Biology ensures that most parents are committed to protecting and providing for the needs of their infant</a:t>
            </a:r>
            <a:r>
              <a:rPr lang="en-GB" altLang="en-US" dirty="0"/>
              <a:t>” at the top of page 260. Again to help you this has been broken down into 1 sub concepts- “</a:t>
            </a:r>
            <a:r>
              <a:rPr lang="en-US" altLang="en-US" b="1" dirty="0">
                <a:solidFill>
                  <a:schemeClr val="bg1"/>
                </a:solidFill>
                <a:latin typeface="Times New Roman" panose="02020603050405020304" pitchFamily="18" charset="0"/>
              </a:rPr>
              <a:t>This attachment begins at birth and is a unique relationship</a:t>
            </a:r>
            <a:r>
              <a:rPr lang="en-GB" altLang="en-US" dirty="0"/>
              <a:t>” .</a:t>
            </a:r>
          </a:p>
          <a:p>
            <a:endParaRPr lang="en-GB" altLang="en-US" dirty="0"/>
          </a:p>
          <a:p>
            <a:r>
              <a:rPr lang="en-GB" altLang="en-US" dirty="0"/>
              <a:t> Notice there is only one possible instructional strategy (the open box) however sometimes you are given a choice of how to teach it and we are using topic animal artwork (highlight that each artwork is shown at the beginning of the topic. </a:t>
            </a:r>
            <a:r>
              <a:rPr lang="en-GB" altLang="en-US" b="1" dirty="0"/>
              <a:t>Educator reminds delegates how the animal artwork was used in the film clip</a:t>
            </a:r>
          </a:p>
          <a:p>
            <a:endParaRPr lang="en-GB" altLang="en-US" b="1" dirty="0"/>
          </a:p>
          <a:p>
            <a:r>
              <a:rPr lang="en-GB" altLang="en-US" dirty="0"/>
              <a:t>Animal artwork added to files (or add to chat on the day). Participants to download (can be sent in advance if necessary) or access a copy at site. Divide into pairs and invite participants to use the animal artwork with their colleagues exploring how they would introduce this to clients. (allow 15 mins, 5 mins each and 5 mins to share key learning)</a:t>
            </a:r>
          </a:p>
          <a:p>
            <a:endParaRPr lang="en-GB" altLang="en-US" dirty="0"/>
          </a:p>
          <a:p>
            <a:r>
              <a:rPr lang="en-GB" altLang="en-US" dirty="0"/>
              <a:t>3 key things they have understood following an exploration of Step 1: looking for: 2 parts/intro of topic creates relevance for parent/key concept creates relevance for client, activity needs to be fun and focused, may have choice for instructional strategy, choose one</a:t>
            </a:r>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19</a:t>
            </a:fld>
            <a:endParaRPr lang="en-US"/>
          </a:p>
        </p:txBody>
      </p:sp>
    </p:spTree>
    <p:extLst>
      <p:ext uri="{BB962C8B-B14F-4D97-AF65-F5344CB8AC3E}">
        <p14:creationId xmlns:p14="http://schemas.microsoft.com/office/powerpoint/2010/main" val="397687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tech check, mics, chat function, raise hand etc (if participants have not attended the “orientation to e-learning session” please take time to orientate participants to the platform</a:t>
            </a:r>
          </a:p>
          <a:p>
            <a:r>
              <a:rPr lang="en-GB" dirty="0"/>
              <a:t>Where possible have at least 2 educators; 1 to present, 1 to monitor and respond to chat, Business support colleague will provide IT support on the day and will note contact number on learning schedule (see separate handout)</a:t>
            </a:r>
          </a:p>
          <a:p>
            <a:r>
              <a:rPr lang="en-GB" dirty="0"/>
              <a:t>Reminder that should IT fail phones can be used, if need to leave meeting please add to chat so that we know everyone is safe</a:t>
            </a:r>
          </a:p>
          <a:p>
            <a:r>
              <a:rPr lang="en-GB" dirty="0"/>
              <a:t>Small group/break out rooms will be used, check everyone is happy to use these</a:t>
            </a:r>
          </a:p>
          <a:p>
            <a:r>
              <a:rPr lang="en-GB" dirty="0"/>
              <a:t>Reminder to have schedule minimised to the task bar to enable easy access to small groups</a:t>
            </a:r>
          </a:p>
          <a:p>
            <a:endParaRPr lang="en-GB" dirty="0"/>
          </a:p>
          <a:p>
            <a:r>
              <a:rPr lang="en-GB" b="1" dirty="0"/>
              <a:t>Offer reminder about how to mute notifications in chat</a:t>
            </a:r>
          </a:p>
          <a:p>
            <a:endParaRPr lang="en-GB" b="1" dirty="0"/>
          </a:p>
          <a:p>
            <a:endParaRPr lang="en-GB" dirty="0"/>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2</a:t>
            </a:fld>
            <a:endParaRPr lang="en-US"/>
          </a:p>
        </p:txBody>
      </p:sp>
    </p:spTree>
    <p:extLst>
      <p:ext uri="{BB962C8B-B14F-4D97-AF65-F5344CB8AC3E}">
        <p14:creationId xmlns:p14="http://schemas.microsoft.com/office/powerpoint/2010/main" val="198795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in to see how everyone is feeling,</a:t>
            </a:r>
          </a:p>
          <a:p>
            <a:endParaRPr lang="en-GB" dirty="0"/>
          </a:p>
          <a:p>
            <a:r>
              <a:rPr lang="en-GB" dirty="0"/>
              <a:t>Take 10 mins to invite participants to share </a:t>
            </a:r>
            <a:r>
              <a:rPr lang="en-GB" altLang="en-US" dirty="0"/>
              <a:t>3 key things they have understood following an exploration of Step 1: looking for: 2 parts/intro of topic creates relevance for parent/key concept creates relevance for client, activity needs to be fun and focused, may have choice for instructional strategy, choose one</a:t>
            </a:r>
          </a:p>
          <a:p>
            <a:endParaRPr lang="en-GB"/>
          </a:p>
          <a:p>
            <a:endParaRPr lang="en-GB" dirty="0"/>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20</a:t>
            </a:fld>
            <a:endParaRPr lang="en-US"/>
          </a:p>
        </p:txBody>
      </p:sp>
    </p:spTree>
    <p:extLst>
      <p:ext uri="{BB962C8B-B14F-4D97-AF65-F5344CB8AC3E}">
        <p14:creationId xmlns:p14="http://schemas.microsoft.com/office/powerpoint/2010/main" val="315667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Establish positive and collegiate learning environment,  reminder that we all have different learning styles and this continues to be an important consideration on a digital platform</a:t>
            </a:r>
          </a:p>
          <a:p>
            <a:endParaRPr lang="en-GB" dirty="0"/>
          </a:p>
          <a:p>
            <a:r>
              <a:rPr lang="en-GB" dirty="0"/>
              <a:t>Highlight that PIPE is a journey with smooth road, hills, pot holes etc </a:t>
            </a:r>
          </a:p>
          <a:p>
            <a:endParaRPr lang="en-GB" dirty="0"/>
          </a:p>
          <a:p>
            <a:r>
              <a:rPr lang="en-GB" dirty="0"/>
              <a:t>If everyone has access to GIF function invite participants to add a GIF to the chat to share how they are feeling about PIPE</a:t>
            </a:r>
          </a:p>
          <a:p>
            <a:r>
              <a:rPr lang="en-GB" dirty="0"/>
              <a:t>Educator allocated to Chat to summarise and reflect general feeling to presenter</a:t>
            </a:r>
          </a:p>
          <a:p>
            <a:endParaRPr lang="en-GB" dirty="0"/>
          </a:p>
          <a:p>
            <a:r>
              <a:rPr lang="en-GB" dirty="0"/>
              <a:t>It would also be possible to use JAMBOARD </a:t>
            </a:r>
            <a:r>
              <a:rPr lang="en-GB" dirty="0">
                <a:hlinkClick r:id="rId3"/>
              </a:rPr>
              <a:t>https://jamboard.google.com/</a:t>
            </a:r>
            <a:r>
              <a:rPr lang="en-GB" dirty="0"/>
              <a:t> to create this and a What helps us learn that can be downloaded and retained</a:t>
            </a:r>
          </a:p>
        </p:txBody>
      </p:sp>
      <p:sp>
        <p:nvSpPr>
          <p:cNvPr id="4" name="Slide Number Placeholder 3"/>
          <p:cNvSpPr>
            <a:spLocks noGrp="1"/>
          </p:cNvSpPr>
          <p:nvPr>
            <p:ph type="sldNum" sz="quarter" idx="10"/>
          </p:nvPr>
        </p:nvSpPr>
        <p:spPr/>
        <p:txBody>
          <a:bodyPr/>
          <a:lstStyle/>
          <a:p>
            <a:fld id="{0A32DAAB-6804-6244-8E8E-2E7CA198FC89}" type="slidenum">
              <a:rPr lang="en-US" smtClean="0"/>
              <a:t>3</a:t>
            </a:fld>
            <a:endParaRPr lang="en-US"/>
          </a:p>
        </p:txBody>
      </p:sp>
    </p:spTree>
    <p:extLst>
      <p:ext uri="{BB962C8B-B14F-4D97-AF65-F5344CB8AC3E}">
        <p14:creationId xmlns:p14="http://schemas.microsoft.com/office/powerpoint/2010/main" val="69561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Facilitate a discussion for What Helps us learn to identify any particular learning styles and needs. </a:t>
            </a:r>
          </a:p>
          <a:p>
            <a:endParaRPr lang="en-GB" dirty="0"/>
          </a:p>
          <a:p>
            <a:r>
              <a:rPr lang="en-GB" dirty="0"/>
              <a:t>Invite participants to add to chat or if numbers are small facilitate discussion, capture reflections and create </a:t>
            </a:r>
            <a:r>
              <a:rPr lang="en-GB" dirty="0" err="1"/>
              <a:t>wordart</a:t>
            </a:r>
            <a:r>
              <a:rPr lang="en-GB" dirty="0"/>
              <a:t> in coffee break (www.wordart.com)</a:t>
            </a:r>
          </a:p>
          <a:p>
            <a:endParaRPr lang="en-GB" dirty="0"/>
          </a:p>
          <a:p>
            <a:r>
              <a:rPr lang="en-GB" dirty="0"/>
              <a:t>Invite participants to choose their strength for the day from Strength card slides, reminder to keep this to hand and to consider how they will use this strength to help them through their learning</a:t>
            </a:r>
          </a:p>
        </p:txBody>
      </p:sp>
      <p:sp>
        <p:nvSpPr>
          <p:cNvPr id="4" name="Slide Number Placeholder 3"/>
          <p:cNvSpPr>
            <a:spLocks noGrp="1"/>
          </p:cNvSpPr>
          <p:nvPr>
            <p:ph type="sldNum" sz="quarter" idx="10"/>
          </p:nvPr>
        </p:nvSpPr>
        <p:spPr/>
        <p:txBody>
          <a:bodyPr/>
          <a:lstStyle/>
          <a:p>
            <a:fld id="{0A32DAAB-6804-6244-8E8E-2E7CA198FC89}" type="slidenum">
              <a:rPr lang="en-US" smtClean="0"/>
              <a:t>4</a:t>
            </a:fld>
            <a:endParaRPr lang="en-US"/>
          </a:p>
        </p:txBody>
      </p:sp>
    </p:spTree>
    <p:extLst>
      <p:ext uri="{BB962C8B-B14F-4D97-AF65-F5344CB8AC3E}">
        <p14:creationId xmlns:p14="http://schemas.microsoft.com/office/powerpoint/2010/main" val="415860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Strength cards slides are too large a file to share, please use your </a:t>
            </a:r>
            <a:r>
              <a:rPr lang="en-GB"/>
              <a:t>local version</a:t>
            </a:r>
          </a:p>
        </p:txBody>
      </p:sp>
      <p:sp>
        <p:nvSpPr>
          <p:cNvPr id="4" name="Slide Number Placeholder 3"/>
          <p:cNvSpPr>
            <a:spLocks noGrp="1"/>
          </p:cNvSpPr>
          <p:nvPr>
            <p:ph type="sldNum" sz="quarter" idx="5"/>
          </p:nvPr>
        </p:nvSpPr>
        <p:spPr/>
        <p:txBody>
          <a:bodyPr/>
          <a:lstStyle/>
          <a:p>
            <a:fld id="{0A32DAAB-6804-6244-8E8E-2E7CA198FC89}" type="slidenum">
              <a:rPr lang="en-US" smtClean="0"/>
              <a:t>5</a:t>
            </a:fld>
            <a:endParaRPr lang="en-US"/>
          </a:p>
        </p:txBody>
      </p:sp>
    </p:spTree>
    <p:extLst>
      <p:ext uri="{BB962C8B-B14F-4D97-AF65-F5344CB8AC3E}">
        <p14:creationId xmlns:p14="http://schemas.microsoft.com/office/powerpoint/2010/main" val="296292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a brief overview and outline of what will be covered over the two half days online. </a:t>
            </a:r>
          </a:p>
          <a:p>
            <a:endParaRPr lang="en-GB" dirty="0"/>
          </a:p>
          <a:p>
            <a:r>
              <a:rPr lang="en-GB" dirty="0"/>
              <a:t>Explain that the experiential/skills practice element will be explained fully at the end of the online learning with an opportunity to ask questions</a:t>
            </a:r>
          </a:p>
        </p:txBody>
      </p:sp>
      <p:sp>
        <p:nvSpPr>
          <p:cNvPr id="4" name="Slide Number Placeholder 3"/>
          <p:cNvSpPr>
            <a:spLocks noGrp="1"/>
          </p:cNvSpPr>
          <p:nvPr>
            <p:ph type="sldNum" sz="quarter" idx="10"/>
          </p:nvPr>
        </p:nvSpPr>
        <p:spPr/>
        <p:txBody>
          <a:bodyPr/>
          <a:lstStyle/>
          <a:p>
            <a:fld id="{0A32DAAB-6804-6244-8E8E-2E7CA198FC89}" type="slidenum">
              <a:rPr lang="en-US" smtClean="0"/>
              <a:t>6</a:t>
            </a:fld>
            <a:endParaRPr lang="en-US"/>
          </a:p>
        </p:txBody>
      </p:sp>
    </p:spTree>
    <p:extLst>
      <p:ext uri="{BB962C8B-B14F-4D97-AF65-F5344CB8AC3E}">
        <p14:creationId xmlns:p14="http://schemas.microsoft.com/office/powerpoint/2010/main" val="49460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ea typeface="ＭＳ Ｐゴシック" panose="020B0600070205080204" pitchFamily="34" charset="-128"/>
              </a:rPr>
              <a:t>1</a:t>
            </a:r>
            <a:r>
              <a:rPr lang="en-GB" altLang="en-US" baseline="30000" dirty="0">
                <a:ea typeface="ＭＳ Ｐゴシック" panose="020B0600070205080204" pitchFamily="34" charset="-128"/>
              </a:rPr>
              <a:t>st</a:t>
            </a:r>
            <a:r>
              <a:rPr lang="en-GB" altLang="en-US" dirty="0">
                <a:ea typeface="ＭＳ Ｐゴシック" panose="020B0600070205080204" pitchFamily="34" charset="-128"/>
              </a:rPr>
              <a:t> bullet – You are all aware of how important it is that parents are emotionally available for their infants and what can happened if this does not take place and you explored this in detail at Next Steps training</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In addition, in Foundations in FNP training you heard about the teenage brain and we know that they can find it particularly difficult to read emotional signals from their infants and contain their own emotions, hence being available for their baby. As adults we use well developed sophisticated parts of the brain that are capable of reasoning, however teenagers use the less well developed part of their brain which is also used for fight / flight/freeze  (reptilian/snake brain) </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b="1" dirty="0">
                <a:ea typeface="ＭＳ Ｐゴシック" panose="020B0600070205080204" pitchFamily="34" charset="-128"/>
              </a:rPr>
              <a:t>Invite participants to either use raise hand function or chat box to share what they can remember about the importance of emotional availability</a:t>
            </a:r>
          </a:p>
          <a:p>
            <a:pPr eaLnBrk="1" hangingPunct="1">
              <a:spcBef>
                <a:spcPct val="0"/>
              </a:spcBef>
            </a:pPr>
            <a:r>
              <a:rPr lang="en-GB" altLang="en-US" b="1" dirty="0">
                <a:ea typeface="ＭＳ Ｐゴシック" panose="020B0600070205080204" pitchFamily="34" charset="-128"/>
              </a:rPr>
              <a:t>Key points: attachment security, regulation, mastery, ready to learn,</a:t>
            </a:r>
          </a:p>
          <a:p>
            <a:pPr eaLnBrk="1" hangingPunct="1">
              <a:spcBef>
                <a:spcPct val="0"/>
              </a:spcBef>
            </a:pPr>
            <a:r>
              <a:rPr lang="en-GB" altLang="en-US" b="1" dirty="0">
                <a:ea typeface="ＭＳ Ｐゴシック" panose="020B0600070205080204" pitchFamily="34" charset="-128"/>
              </a:rPr>
              <a:t>2</a:t>
            </a:r>
            <a:r>
              <a:rPr lang="en-GB" altLang="en-US" b="1" baseline="30000" dirty="0">
                <a:ea typeface="ＭＳ Ｐゴシック" panose="020B0600070205080204" pitchFamily="34" charset="-128"/>
              </a:rPr>
              <a:t>nd</a:t>
            </a:r>
            <a:r>
              <a:rPr lang="en-GB" altLang="en-US" b="1" dirty="0">
                <a:ea typeface="ＭＳ Ｐゴシック" panose="020B0600070205080204" pitchFamily="34" charset="-128"/>
              </a:rPr>
              <a:t> educator to review chat box, summarise and reflect key points to group</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2</a:t>
            </a:r>
            <a:r>
              <a:rPr lang="en-GB" altLang="en-US" baseline="30000" dirty="0">
                <a:ea typeface="ＭＳ Ｐゴシック" panose="020B0600070205080204" pitchFamily="34" charset="-128"/>
              </a:rPr>
              <a:t>nd</a:t>
            </a:r>
            <a:r>
              <a:rPr lang="en-GB" altLang="en-US" dirty="0">
                <a:ea typeface="ＭＳ Ｐゴシック" panose="020B0600070205080204" pitchFamily="34" charset="-128"/>
              </a:rPr>
              <a:t> bullet- PIPE highlights that emotional availability can be taught and the key here is “Practicing”  time and time again, Can you imagine what a gift you will be able to offer your clients? Emotional availability can be taught, link here to those who may have experienced trauma/domestic abuse and the benefit of PIPE</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err="1">
                <a:ea typeface="ＭＳ Ｐゴシック" panose="020B0600070205080204" pitchFamily="34" charset="-128"/>
              </a:rPr>
              <a:t>Cf</a:t>
            </a:r>
            <a:r>
              <a:rPr lang="en-GB" altLang="en-US" dirty="0">
                <a:ea typeface="ＭＳ Ｐゴシック" panose="020B0600070205080204" pitchFamily="34" charset="-128"/>
              </a:rPr>
              <a:t> Journal of IMH article (War lingers on: highlighting the need to re-establish attunement between mothers who have experienced trauma and their children, relevance to trauma enhanced practice discussed in foundations)</a:t>
            </a:r>
          </a:p>
          <a:p>
            <a:pPr eaLnBrk="1" hangingPunct="1">
              <a:spcBef>
                <a:spcPct val="0"/>
              </a:spcBef>
            </a:pPr>
            <a:r>
              <a:rPr lang="en-GB" altLang="en-US" dirty="0">
                <a:ea typeface="ＭＳ Ｐゴシック" panose="020B0600070205080204" pitchFamily="34" charset="-128"/>
              </a:rPr>
              <a:t>https://onlinelibrary.wiley.com/doi/epdf/10.1002/imhj.21324</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3</a:t>
            </a:r>
            <a:r>
              <a:rPr lang="en-GB" altLang="en-US" baseline="30000" dirty="0">
                <a:ea typeface="ＭＳ Ｐゴシック" panose="020B0600070205080204" pitchFamily="34" charset="-128"/>
              </a:rPr>
              <a:t>rd</a:t>
            </a:r>
            <a:r>
              <a:rPr lang="en-GB" altLang="en-US" dirty="0">
                <a:ea typeface="ＭＳ Ｐゴシック" panose="020B0600070205080204" pitchFamily="34" charset="-128"/>
              </a:rPr>
              <a:t>  bullet- then with practice and coaching this can be internalised, focus on “enduring” reminder that FNP is a behaviour change programme and we want to support sustained change</a:t>
            </a:r>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7</a:t>
            </a:fld>
            <a:endParaRPr lang="en-US"/>
          </a:p>
        </p:txBody>
      </p:sp>
    </p:spTree>
    <p:extLst>
      <p:ext uri="{BB962C8B-B14F-4D97-AF65-F5344CB8AC3E}">
        <p14:creationId xmlns:p14="http://schemas.microsoft.com/office/powerpoint/2010/main" val="3295879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ＭＳ Ｐゴシック" panose="020B0600070205080204" pitchFamily="34" charset="-128"/>
              </a:rPr>
              <a:t>Over today we will be making use of all the PIPE materials, have to hand and ensure that you can visualise them on screen.</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If necessary use photos and share screen</a:t>
            </a:r>
          </a:p>
          <a:p>
            <a:r>
              <a:rPr lang="en-GB" altLang="en-US" dirty="0">
                <a:ea typeface="ＭＳ Ｐゴシック" panose="020B0600070205080204" pitchFamily="34" charset="-128"/>
              </a:rPr>
              <a:t>Hold up educators guide and highlight how important this will be and how well they will get to know it – use an old copy!!</a:t>
            </a:r>
          </a:p>
          <a:p>
            <a:r>
              <a:rPr lang="en-GB" altLang="en-US" dirty="0">
                <a:ea typeface="ＭＳ Ｐゴシック" panose="020B0600070205080204" pitchFamily="34" charset="-128"/>
              </a:rPr>
              <a:t>Hold up parent hand-outs, reminder re CD rom/shared drives</a:t>
            </a:r>
          </a:p>
          <a:p>
            <a:r>
              <a:rPr lang="en-GB" altLang="en-US" dirty="0">
                <a:ea typeface="ＭＳ Ｐゴシック" panose="020B0600070205080204" pitchFamily="34" charset="-128"/>
              </a:rPr>
              <a:t>Hold up activity cards  (HIGHLIGHT THAT THE ACTIVITY CARD NAMES ARE ALSO WITHIN THE BACK OF THE EDUCATORS GUIDE)</a:t>
            </a:r>
          </a:p>
          <a:p>
            <a:r>
              <a:rPr lang="en-GB" altLang="en-US" dirty="0">
                <a:ea typeface="ＭＳ Ｐゴシック" panose="020B0600070205080204" pitchFamily="34" charset="-128"/>
              </a:rPr>
              <a:t>Reassure everyone that they will get used to using a different “PIPE” language over time</a:t>
            </a:r>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8</a:t>
            </a:fld>
            <a:endParaRPr lang="en-US"/>
          </a:p>
        </p:txBody>
      </p:sp>
    </p:spTree>
    <p:extLst>
      <p:ext uri="{BB962C8B-B14F-4D97-AF65-F5344CB8AC3E}">
        <p14:creationId xmlns:p14="http://schemas.microsoft.com/office/powerpoint/2010/main" val="198978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Quiz has been created on Forms in Teams, if numbers are small this can be done as a quick fire round, first to raise their hands/add to chat</a:t>
            </a:r>
          </a:p>
          <a:p>
            <a:r>
              <a:rPr lang="en-GB" dirty="0"/>
              <a:t>Alternative is to use Chat and Hold (ask participants to type their answer but not to send until Educator says “Go”</a:t>
            </a:r>
          </a:p>
          <a:p>
            <a:r>
              <a:rPr lang="en-GB" dirty="0"/>
              <a:t>Otherwise use Quiz on forms (in own tab on Teams)</a:t>
            </a:r>
          </a:p>
          <a:p>
            <a:r>
              <a:rPr lang="en-GB" dirty="0"/>
              <a:t>Quiz to check learning from prep pack. </a:t>
            </a:r>
          </a:p>
        </p:txBody>
      </p:sp>
      <p:sp>
        <p:nvSpPr>
          <p:cNvPr id="4" name="Slide Number Placeholder 3"/>
          <p:cNvSpPr>
            <a:spLocks noGrp="1"/>
          </p:cNvSpPr>
          <p:nvPr>
            <p:ph type="sldNum" sz="quarter" idx="5"/>
          </p:nvPr>
        </p:nvSpPr>
        <p:spPr/>
        <p:txBody>
          <a:bodyPr/>
          <a:lstStyle/>
          <a:p>
            <a:fld id="{0A32DAAB-6804-6244-8E8E-2E7CA198FC89}" type="slidenum">
              <a:rPr lang="en-US" smtClean="0"/>
              <a:t>9</a:t>
            </a:fld>
            <a:endParaRPr lang="en-US"/>
          </a:p>
        </p:txBody>
      </p:sp>
    </p:spTree>
    <p:extLst>
      <p:ext uri="{BB962C8B-B14F-4D97-AF65-F5344CB8AC3E}">
        <p14:creationId xmlns:p14="http://schemas.microsoft.com/office/powerpoint/2010/main" val="343182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2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66FF4E29-5D72-E847-9B0A-4CA150B4A61C}"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38241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2558815"/>
            <a:ext cx="8229600" cy="356734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BB364A-AFA1-2F4B-BF31-AC7245DD7AC7}"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49504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9407"/>
            <a:ext cx="2057400" cy="4846756"/>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279407"/>
            <a:ext cx="6019800" cy="484675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175899-DE9E-3741-9FE8-97D8A9372002}"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19907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156"/>
            <a:ext cx="8229600" cy="1143000"/>
          </a:xfrm>
          <a:prstGeom prst="rect">
            <a:avLst/>
          </a:prstGeom>
        </p:spPr>
        <p:txBody>
          <a:bodyPr/>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57200" y="2549407"/>
            <a:ext cx="8229600" cy="3576756"/>
          </a:xfrm>
        </p:spPr>
        <p:txBody>
          <a:bodyPr>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402B989-7CFA-9841-B272-FB1C8DD49D79}"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192786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57F767-EB52-6741-BFA0-6AAE55E7D522}"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73320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527"/>
            <a:ext cx="8229600" cy="1143000"/>
          </a:xfrm>
          <a:prstGeom prst="rect">
            <a:avLst/>
          </a:prstGeom>
        </p:spPr>
        <p:txBody>
          <a:bodyPr/>
          <a:lstStyle>
            <a:lvl1pPr>
              <a:defRPr sz="3200"/>
            </a:lvl1pPr>
          </a:lstStyle>
          <a:p>
            <a:r>
              <a:rPr lang="en-GB"/>
              <a:t>Click to edit Master title style</a:t>
            </a:r>
            <a:endParaRPr lang="en-US"/>
          </a:p>
        </p:txBody>
      </p:sp>
      <p:sp>
        <p:nvSpPr>
          <p:cNvPr id="3" name="Content Placeholder 2"/>
          <p:cNvSpPr>
            <a:spLocks noGrp="1"/>
          </p:cNvSpPr>
          <p:nvPr>
            <p:ph sz="half" idx="1"/>
          </p:nvPr>
        </p:nvSpPr>
        <p:spPr>
          <a:xfrm>
            <a:off x="457200" y="2634074"/>
            <a:ext cx="4038600" cy="3492089"/>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634074"/>
            <a:ext cx="4038600" cy="34920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AE1C655-BC02-794C-97AE-F0120D8935F6}" type="datetime1">
              <a:rPr lang="en-GB" smtClean="0"/>
              <a:t>15/10/2020</a:t>
            </a:fld>
            <a:endParaRPr lang="en-US"/>
          </a:p>
        </p:txBody>
      </p:sp>
      <p:sp>
        <p:nvSpPr>
          <p:cNvPr id="6" name="Footer Placeholder 5"/>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7" name="Slide Number Placeholder 6"/>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94604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6046"/>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23535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3142073"/>
            <a:ext cx="4040188" cy="29840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235355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3142073"/>
            <a:ext cx="4041775" cy="29840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196964-9280-D746-93F7-0BBA6DAB8158}" type="datetime1">
              <a:rPr lang="en-GB" smtClean="0"/>
              <a:t>15/10/2020</a:t>
            </a:fld>
            <a:endParaRPr lang="en-US"/>
          </a:p>
        </p:txBody>
      </p:sp>
      <p:sp>
        <p:nvSpPr>
          <p:cNvPr id="8" name="Footer Placeholder 7"/>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9" name="Slide Number Placeholder 8"/>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55830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897"/>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05619DE-4B49-294B-979E-AA7E21DB4C1A}" type="datetime1">
              <a:rPr lang="en-GB" smtClean="0"/>
              <a:t>15/10/2020</a:t>
            </a:fld>
            <a:endParaRPr lang="en-US"/>
          </a:p>
        </p:txBody>
      </p:sp>
      <p:sp>
        <p:nvSpPr>
          <p:cNvPr id="4" name="Footer Placeholder 3"/>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5" name="Slide Number Placeholder 4"/>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249939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48044-1540-0B4F-B61A-FF8BC042D709}" type="datetime1">
              <a:rPr lang="en-GB" smtClean="0"/>
              <a:t>15/10/2020</a:t>
            </a:fld>
            <a:endParaRPr lang="en-US"/>
          </a:p>
        </p:txBody>
      </p:sp>
      <p:sp>
        <p:nvSpPr>
          <p:cNvPr id="3" name="Footer Placeholder 2"/>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4" name="Slide Number Placeholder 3"/>
          <p:cNvSpPr>
            <a:spLocks noGrp="1"/>
          </p:cNvSpPr>
          <p:nvPr>
            <p:ph type="sldNum" sz="quarter" idx="12"/>
          </p:nvPr>
        </p:nvSpPr>
        <p:spPr/>
        <p:txBody>
          <a:bodyPr/>
          <a:lstStyle/>
          <a:p>
            <a:fld id="{7DF48E38-35C9-424D-BC83-0094793DCA6C}" type="slidenum">
              <a:rPr lang="en-US" smtClean="0"/>
              <a:t>‹#›</a:t>
            </a:fld>
            <a:endParaRPr lang="en-US"/>
          </a:p>
        </p:txBody>
      </p:sp>
      <p:sp>
        <p:nvSpPr>
          <p:cNvPr id="5" name="Rectangle 4"/>
          <p:cNvSpPr/>
          <p:nvPr userDrawn="1"/>
        </p:nvSpPr>
        <p:spPr>
          <a:xfrm>
            <a:off x="0" y="-141111"/>
            <a:ext cx="9144000" cy="1646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00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754"/>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166754"/>
            <a:ext cx="5111750" cy="49594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02370"/>
            <a:ext cx="3008313" cy="36237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569E19C-2467-A646-8727-D251D2258A2D}" type="datetime1">
              <a:rPr lang="en-GB" smtClean="0"/>
              <a:t>15/10/2020</a:t>
            </a:fld>
            <a:endParaRPr lang="en-US"/>
          </a:p>
        </p:txBody>
      </p:sp>
      <p:sp>
        <p:nvSpPr>
          <p:cNvPr id="6" name="Footer Placeholder 5"/>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7" name="Slide Number Placeholder 6"/>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44287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1185333"/>
            <a:ext cx="5486400" cy="35422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55019AA-9C3D-A249-BF41-A8004AD87AD5}" type="datetime1">
              <a:rPr lang="en-GB" smtClean="0"/>
              <a:t>15/10/2020</a:t>
            </a:fld>
            <a:endParaRPr lang="en-US"/>
          </a:p>
        </p:txBody>
      </p:sp>
      <p:sp>
        <p:nvSpPr>
          <p:cNvPr id="6" name="Footer Placeholder 5"/>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7" name="Slide Number Placeholder 6"/>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19928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a:defRPr>
            </a:lvl1pPr>
          </a:lstStyle>
          <a:p>
            <a:fld id="{41799ACF-BB73-5E48-AA72-BC942FD85C4C}" type="datetime1">
              <a:rPr lang="en-GB" smtClean="0"/>
              <a:t>15/10/2020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Source Sans Pro"/>
              </a:defRPr>
            </a:lvl1pPr>
          </a:lstStyle>
          <a:p>
            <a:r>
              <a:rPr lang="de-DE"/>
              <a:t>© Family Nurse Partnership Scotland</a:t>
            </a:r>
            <a:r>
              <a:rPr lang="de-DE" sz="900" baseline="30000"/>
              <a:t>TM</a:t>
            </a:r>
            <a:endParaRPr lang="en-US" sz="900" baseline="3000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a:defRPr>
            </a:lvl1pPr>
          </a:lstStyle>
          <a:p>
            <a:fld id="{7DF48E38-35C9-424D-BC83-0094793DCA6C}" type="slidenum">
              <a:rPr lang="en-US" smtClean="0"/>
              <a:pPr/>
              <a:t>‹#›</a:t>
            </a:fld>
            <a:endParaRPr lang="en-US"/>
          </a:p>
        </p:txBody>
      </p:sp>
      <p:sp>
        <p:nvSpPr>
          <p:cNvPr id="7" name="Rectangle 6"/>
          <p:cNvSpPr/>
          <p:nvPr userDrawn="1"/>
        </p:nvSpPr>
        <p:spPr>
          <a:xfrm>
            <a:off x="0" y="0"/>
            <a:ext cx="9144000" cy="928104"/>
          </a:xfrm>
          <a:prstGeom prst="rect">
            <a:avLst/>
          </a:prstGeom>
          <a:solidFill>
            <a:srgbClr val="005488"/>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Artboard 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1704" y="-4703"/>
            <a:ext cx="959554" cy="959554"/>
          </a:xfrm>
          <a:prstGeom prst="rect">
            <a:avLst/>
          </a:prstGeom>
        </p:spPr>
      </p:pic>
      <p:pic>
        <p:nvPicPr>
          <p:cNvPr id="9" name="Picture 8" descr="white 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48643" y="0"/>
            <a:ext cx="2181574" cy="885068"/>
          </a:xfrm>
          <a:prstGeom prst="rect">
            <a:avLst/>
          </a:prstGeom>
        </p:spPr>
      </p:pic>
    </p:spTree>
    <p:extLst>
      <p:ext uri="{BB962C8B-B14F-4D97-AF65-F5344CB8AC3E}">
        <p14:creationId xmlns:p14="http://schemas.microsoft.com/office/powerpoint/2010/main" val="266025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Source Sans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ource Sans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ource Sans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ource Sans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ource Sans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ource Sans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phoenixajournal.wordpress.com/2012/01/03/i-was-hoping-for-a-brea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strategic-hr/what-would-you-look-for-in-a-potential-hire-1594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bee/199879806/"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prevalentementeanimemanga.net/2013/09/come-si-scrive-una-buona-recensione.html#comment-for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Techtalkonline_logo.png"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mrjamie.cc/2015/06/30/adobe-check-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flickr.com/photos/mufan96/2781692552"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fanaticcook.com/2018/04/19/in-order-to-prove-how-the-illness-was-caused-a-scientist-purposely-gave-himsel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192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solidFill>
                <a:schemeClr val="bg1"/>
              </a:solidFill>
            </a:endParaRPr>
          </a:p>
        </p:txBody>
      </p:sp>
      <p:pic>
        <p:nvPicPr>
          <p:cNvPr id="11" name="Picture 10" descr="cover image.png"/>
          <p:cNvPicPr>
            <a:picLocks noChangeAspect="1"/>
          </p:cNvPicPr>
          <p:nvPr/>
        </p:nvPicPr>
        <p:blipFill rotWithShape="1">
          <a:blip r:embed="rId3">
            <a:extLst>
              <a:ext uri="{28A0092B-C50C-407E-A947-70E740481C1C}">
                <a14:useLocalDpi xmlns:a14="http://schemas.microsoft.com/office/drawing/2010/main" val="0"/>
              </a:ext>
            </a:extLst>
          </a:blip>
          <a:srcRect t="25032"/>
          <a:stretch/>
        </p:blipFill>
        <p:spPr>
          <a:xfrm>
            <a:off x="0" y="1716690"/>
            <a:ext cx="9144000" cy="5141310"/>
          </a:xfrm>
          <a:prstGeom prst="rect">
            <a:avLst/>
          </a:prstGeom>
        </p:spPr>
      </p:pic>
      <p:sp>
        <p:nvSpPr>
          <p:cNvPr id="4" name="Rectangle 3"/>
          <p:cNvSpPr/>
          <p:nvPr/>
        </p:nvSpPr>
        <p:spPr>
          <a:xfrm>
            <a:off x="0" y="486959"/>
            <a:ext cx="1451391" cy="1327200"/>
          </a:xfrm>
          <a:prstGeom prst="rect">
            <a:avLst/>
          </a:prstGeom>
          <a:solidFill>
            <a:srgbClr val="005488"/>
          </a:solidFill>
          <a:effectLst>
            <a:outerShdw blurRad="50800" dist="381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592386" y="486959"/>
            <a:ext cx="7551614" cy="1327200"/>
          </a:xfrm>
          <a:prstGeom prst="rect">
            <a:avLst/>
          </a:prstGeom>
          <a:solidFill>
            <a:srgbClr val="005488"/>
          </a:solidFill>
          <a:effectLst>
            <a:outerShdw blurRad="50800" dist="381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17595" y="660401"/>
            <a:ext cx="7772400" cy="972560"/>
          </a:xfrm>
          <a:prstGeom prst="rect">
            <a:avLst/>
          </a:prstGeom>
        </p:spPr>
        <p:txBody>
          <a:bodyPr>
            <a:normAutofit fontScale="90000"/>
          </a:bodyPr>
          <a:lstStyle/>
          <a:p>
            <a:pPr algn="l"/>
            <a:r>
              <a:rPr lang="en-US" sz="3600" dirty="0">
                <a:solidFill>
                  <a:schemeClr val="bg1"/>
                </a:solidFill>
                <a:latin typeface="Source Sans Pro"/>
              </a:rPr>
              <a:t>Partners in Parenting Practice</a:t>
            </a:r>
            <a:br>
              <a:rPr lang="en-US" sz="3600" dirty="0">
                <a:solidFill>
                  <a:schemeClr val="bg1"/>
                </a:solidFill>
                <a:latin typeface="Source Sans Pro"/>
              </a:rPr>
            </a:br>
            <a:r>
              <a:rPr lang="en-US" sz="2200" dirty="0">
                <a:solidFill>
                  <a:schemeClr val="bg1"/>
                </a:solidFill>
              </a:rPr>
              <a:t>(PIPE) ELEARNING PILOT</a:t>
            </a:r>
            <a:endParaRPr lang="en-US" sz="2200" dirty="0">
              <a:solidFill>
                <a:schemeClr val="bg1"/>
              </a:solidFill>
              <a:latin typeface="Source Sans Pro"/>
            </a:endParaRPr>
          </a:p>
        </p:txBody>
      </p:sp>
      <p:pic>
        <p:nvPicPr>
          <p:cNvPr id="6" name="Picture 5" descr="Artboard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70" y="551165"/>
            <a:ext cx="1246495" cy="1246495"/>
          </a:xfrm>
          <a:prstGeom prst="rect">
            <a:avLst/>
          </a:prstGeom>
        </p:spPr>
      </p:pic>
      <p:sp>
        <p:nvSpPr>
          <p:cNvPr id="8" name="Rounded Rectangle 7"/>
          <p:cNvSpPr/>
          <p:nvPr/>
        </p:nvSpPr>
        <p:spPr>
          <a:xfrm>
            <a:off x="-353299" y="5509316"/>
            <a:ext cx="3265629" cy="106841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FNP Scotland logo-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598" y="5528751"/>
            <a:ext cx="2585585" cy="1048976"/>
          </a:xfrm>
          <a:prstGeom prst="rect">
            <a:avLst/>
          </a:prstGeom>
        </p:spPr>
      </p:pic>
    </p:spTree>
    <p:extLst>
      <p:ext uri="{BB962C8B-B14F-4D97-AF65-F5344CB8AC3E}">
        <p14:creationId xmlns:p14="http://schemas.microsoft.com/office/powerpoint/2010/main" val="412390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6A3DBB-763A-40FB-95B2-5EDE1B342D24}"/>
              </a:ext>
            </a:extLst>
          </p:cNvPr>
          <p:cNvSpPr>
            <a:spLocks noGrp="1"/>
          </p:cNvSpPr>
          <p:nvPr>
            <p:ph type="title"/>
          </p:nvPr>
        </p:nvSpPr>
        <p:spPr>
          <a:xfrm>
            <a:off x="457200" y="1149527"/>
            <a:ext cx="8229600" cy="1143000"/>
          </a:xfrm>
        </p:spPr>
        <p:txBody>
          <a:bodyPr>
            <a:normAutofit/>
          </a:bodyPr>
          <a:lstStyle/>
          <a:p>
            <a:r>
              <a:rPr lang="en-GB"/>
              <a:t>The 8 emotional development concepts(threads) Small group work</a:t>
            </a:r>
            <a:endParaRPr lang="en-GB" dirty="0"/>
          </a:p>
        </p:txBody>
      </p:sp>
      <p:graphicFrame>
        <p:nvGraphicFramePr>
          <p:cNvPr id="17" name="Content Placeholder 5">
            <a:extLst>
              <a:ext uri="{FF2B5EF4-FFF2-40B4-BE49-F238E27FC236}">
                <a16:creationId xmlns:a16="http://schemas.microsoft.com/office/drawing/2014/main" id="{05601C69-BE5A-42CE-85D7-10202D68CDCD}"/>
              </a:ext>
            </a:extLst>
          </p:cNvPr>
          <p:cNvGraphicFramePr>
            <a:graphicFrameLocks noGrp="1"/>
          </p:cNvGraphicFramePr>
          <p:nvPr>
            <p:ph sz="half" idx="1"/>
            <p:extLst>
              <p:ext uri="{D42A27DB-BD31-4B8C-83A1-F6EECF244321}">
                <p14:modId xmlns:p14="http://schemas.microsoft.com/office/powerpoint/2010/main" val="4054880682"/>
              </p:ext>
            </p:extLst>
          </p:nvPr>
        </p:nvGraphicFramePr>
        <p:xfrm>
          <a:off x="457200" y="2292527"/>
          <a:ext cx="4038600" cy="3833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B92596A5-051B-458E-9BAA-DEBEBCC89783}"/>
              </a:ext>
            </a:extLst>
          </p:cNvPr>
          <p:cNvSpPr>
            <a:spLocks noGrp="1"/>
          </p:cNvSpPr>
          <p:nvPr>
            <p:ph sz="half" idx="2"/>
          </p:nvPr>
        </p:nvSpPr>
        <p:spPr>
          <a:xfrm>
            <a:off x="4648200" y="2634074"/>
            <a:ext cx="4038600" cy="3492089"/>
          </a:xfrm>
        </p:spPr>
        <p:txBody>
          <a:bodyPr>
            <a:normAutofit fontScale="92500"/>
          </a:bodyPr>
          <a:lstStyle/>
          <a:p>
            <a:r>
              <a:rPr lang="en-GB" dirty="0"/>
              <a:t>Please spend 10 mins exploring how the emotional concepts you have been allocated build resilience within families</a:t>
            </a:r>
          </a:p>
          <a:p>
            <a:r>
              <a:rPr lang="en-GB" dirty="0"/>
              <a:t>Identify someone to feedback 2 key points </a:t>
            </a:r>
          </a:p>
          <a:p>
            <a:endParaRPr lang="en-GB" dirty="0"/>
          </a:p>
        </p:txBody>
      </p:sp>
      <p:sp>
        <p:nvSpPr>
          <p:cNvPr id="4" name="Footer Placeholder 3">
            <a:extLst>
              <a:ext uri="{FF2B5EF4-FFF2-40B4-BE49-F238E27FC236}">
                <a16:creationId xmlns:a16="http://schemas.microsoft.com/office/drawing/2014/main" id="{E77F9018-74EF-4D5B-BD01-429D87C11272}"/>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spTree>
    <p:extLst>
      <p:ext uri="{BB962C8B-B14F-4D97-AF65-F5344CB8AC3E}">
        <p14:creationId xmlns:p14="http://schemas.microsoft.com/office/powerpoint/2010/main" val="115491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D12A-BE98-4F71-B2C6-3EC765579C6A}"/>
              </a:ext>
            </a:extLst>
          </p:cNvPr>
          <p:cNvSpPr>
            <a:spLocks noGrp="1"/>
          </p:cNvSpPr>
          <p:nvPr>
            <p:ph type="title"/>
          </p:nvPr>
        </p:nvSpPr>
        <p:spPr>
          <a:xfrm>
            <a:off x="274320" y="615656"/>
            <a:ext cx="8229600" cy="1143000"/>
          </a:xfrm>
        </p:spPr>
        <p:txBody>
          <a:bodyPr anchor="b">
            <a:normAutofit/>
          </a:bodyPr>
          <a:lstStyle/>
          <a:p>
            <a:r>
              <a:rPr lang="en-GB" dirty="0"/>
              <a:t>Overview of the Units</a:t>
            </a:r>
          </a:p>
        </p:txBody>
      </p:sp>
      <p:graphicFrame>
        <p:nvGraphicFramePr>
          <p:cNvPr id="11" name="Content Placeholder 2">
            <a:extLst>
              <a:ext uri="{FF2B5EF4-FFF2-40B4-BE49-F238E27FC236}">
                <a16:creationId xmlns:a16="http://schemas.microsoft.com/office/drawing/2014/main" id="{6AD078D8-A3D1-413D-A9F2-D8B30D156F8B}"/>
              </a:ext>
            </a:extLst>
          </p:cNvPr>
          <p:cNvGraphicFramePr>
            <a:graphicFrameLocks noGrp="1"/>
          </p:cNvGraphicFramePr>
          <p:nvPr>
            <p:ph idx="1"/>
            <p:extLst>
              <p:ext uri="{D42A27DB-BD31-4B8C-83A1-F6EECF244321}">
                <p14:modId xmlns:p14="http://schemas.microsoft.com/office/powerpoint/2010/main" val="2493514099"/>
              </p:ext>
            </p:extLst>
          </p:nvPr>
        </p:nvGraphicFramePr>
        <p:xfrm>
          <a:off x="457200" y="1758656"/>
          <a:ext cx="8229600" cy="4367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2C78FCD-C2A8-4477-B035-B2A058318632}"/>
              </a:ext>
            </a:extLst>
          </p:cNvPr>
          <p:cNvSpPr>
            <a:spLocks noGrp="1"/>
          </p:cNvSpPr>
          <p:nvPr>
            <p:ph type="ftr" sz="quarter" idx="11"/>
          </p:nvPr>
        </p:nvSpPr>
        <p:spPr/>
        <p:txBody>
          <a:bodyPr anchor="ctr">
            <a:normAutofit/>
          </a:bodyPr>
          <a:lstStyle/>
          <a:p>
            <a:pPr>
              <a:spcAft>
                <a:spcPts val="600"/>
              </a:spcAft>
            </a:pPr>
            <a:r>
              <a:rPr lang="de-DE"/>
              <a:t>© Family Nurse Partnership Scotland</a:t>
            </a:r>
            <a:r>
              <a:rPr lang="de-DE" baseline="30000"/>
              <a:t>TM</a:t>
            </a:r>
            <a:endParaRPr lang="en-US" baseline="30000"/>
          </a:p>
        </p:txBody>
      </p:sp>
    </p:spTree>
    <p:extLst>
      <p:ext uri="{BB962C8B-B14F-4D97-AF65-F5344CB8AC3E}">
        <p14:creationId xmlns:p14="http://schemas.microsoft.com/office/powerpoint/2010/main" val="86497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A930-1CFF-4C60-8C6E-597BF2E74537}"/>
              </a:ext>
            </a:extLst>
          </p:cNvPr>
          <p:cNvSpPr>
            <a:spLocks noGrp="1"/>
          </p:cNvSpPr>
          <p:nvPr>
            <p:ph type="title"/>
          </p:nvPr>
        </p:nvSpPr>
        <p:spPr/>
        <p:txBody>
          <a:bodyPr/>
          <a:lstStyle/>
          <a:p>
            <a:r>
              <a:rPr lang="en-GB" dirty="0"/>
              <a:t>Getting to know the Educators Guide</a:t>
            </a:r>
          </a:p>
        </p:txBody>
      </p:sp>
      <p:sp>
        <p:nvSpPr>
          <p:cNvPr id="3" name="Content Placeholder 2">
            <a:extLst>
              <a:ext uri="{FF2B5EF4-FFF2-40B4-BE49-F238E27FC236}">
                <a16:creationId xmlns:a16="http://schemas.microsoft.com/office/drawing/2014/main" id="{75372AEB-D9C0-4E16-B51E-3848A7CAFE2B}"/>
              </a:ext>
            </a:extLst>
          </p:cNvPr>
          <p:cNvSpPr>
            <a:spLocks noGrp="1"/>
          </p:cNvSpPr>
          <p:nvPr>
            <p:ph idx="1"/>
          </p:nvPr>
        </p:nvSpPr>
        <p:spPr/>
        <p:txBody>
          <a:bodyPr/>
          <a:lstStyle/>
          <a:p>
            <a:r>
              <a:rPr lang="en-GB" dirty="0"/>
              <a:t>You have been given a specific topic within a specific PIPE unit to consider</a:t>
            </a:r>
          </a:p>
          <a:p>
            <a:r>
              <a:rPr lang="en-GB" dirty="0"/>
              <a:t>Please be prepared to feedback on the questions you are asked to consider  </a:t>
            </a:r>
          </a:p>
        </p:txBody>
      </p:sp>
      <p:sp>
        <p:nvSpPr>
          <p:cNvPr id="4" name="Footer Placeholder 3">
            <a:extLst>
              <a:ext uri="{FF2B5EF4-FFF2-40B4-BE49-F238E27FC236}">
                <a16:creationId xmlns:a16="http://schemas.microsoft.com/office/drawing/2014/main" id="{C2800B29-F275-4581-A696-ECD47F0AB25B}"/>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pic>
        <p:nvPicPr>
          <p:cNvPr id="6" name="Picture 5">
            <a:extLst>
              <a:ext uri="{FF2B5EF4-FFF2-40B4-BE49-F238E27FC236}">
                <a16:creationId xmlns:a16="http://schemas.microsoft.com/office/drawing/2014/main" id="{29B64CA9-ADFB-459B-8A5A-F42851C99433}"/>
              </a:ext>
            </a:extLst>
          </p:cNvPr>
          <p:cNvPicPr>
            <a:picLocks noChangeAspect="1"/>
          </p:cNvPicPr>
          <p:nvPr/>
        </p:nvPicPr>
        <p:blipFill>
          <a:blip r:embed="rId3"/>
          <a:stretch>
            <a:fillRect/>
          </a:stretch>
        </p:blipFill>
        <p:spPr>
          <a:xfrm rot="6742116">
            <a:off x="6199402" y="4751702"/>
            <a:ext cx="2100967" cy="1181794"/>
          </a:xfrm>
          <a:prstGeom prst="rect">
            <a:avLst/>
          </a:prstGeom>
        </p:spPr>
      </p:pic>
    </p:spTree>
    <p:extLst>
      <p:ext uri="{BB962C8B-B14F-4D97-AF65-F5344CB8AC3E}">
        <p14:creationId xmlns:p14="http://schemas.microsoft.com/office/powerpoint/2010/main" val="115511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06D6-1FFA-4C04-9CF6-A32F1DF3FE15}"/>
              </a:ext>
            </a:extLst>
          </p:cNvPr>
          <p:cNvSpPr>
            <a:spLocks noGrp="1"/>
          </p:cNvSpPr>
          <p:nvPr>
            <p:ph type="title"/>
          </p:nvPr>
        </p:nvSpPr>
        <p:spPr/>
        <p:txBody>
          <a:bodyPr/>
          <a:lstStyle/>
          <a:p>
            <a:r>
              <a:rPr lang="en-GB" dirty="0"/>
              <a:t>Break</a:t>
            </a:r>
          </a:p>
        </p:txBody>
      </p:sp>
      <p:pic>
        <p:nvPicPr>
          <p:cNvPr id="6" name="Content Placeholder 5" descr="A large brown dog lying on the ground&#10;&#10;Description automatically generated">
            <a:extLst>
              <a:ext uri="{FF2B5EF4-FFF2-40B4-BE49-F238E27FC236}">
                <a16:creationId xmlns:a16="http://schemas.microsoft.com/office/drawing/2014/main" id="{D58A227E-EAC7-4229-946B-787DAB12DA7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598216" y="2549525"/>
            <a:ext cx="3947568" cy="3576638"/>
          </a:xfrm>
        </p:spPr>
      </p:pic>
      <p:sp>
        <p:nvSpPr>
          <p:cNvPr id="4" name="Footer Placeholder 3">
            <a:extLst>
              <a:ext uri="{FF2B5EF4-FFF2-40B4-BE49-F238E27FC236}">
                <a16:creationId xmlns:a16="http://schemas.microsoft.com/office/drawing/2014/main" id="{FA0029E8-DFF4-4998-93DD-C97E060A483C}"/>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
        <p:nvSpPr>
          <p:cNvPr id="7" name="TextBox 6">
            <a:extLst>
              <a:ext uri="{FF2B5EF4-FFF2-40B4-BE49-F238E27FC236}">
                <a16:creationId xmlns:a16="http://schemas.microsoft.com/office/drawing/2014/main" id="{6733CFA6-A141-4955-AACA-28C609464AE6}"/>
              </a:ext>
            </a:extLst>
          </p:cNvPr>
          <p:cNvSpPr txBox="1"/>
          <p:nvPr/>
        </p:nvSpPr>
        <p:spPr>
          <a:xfrm>
            <a:off x="2598216" y="6126163"/>
            <a:ext cx="3947568" cy="230832"/>
          </a:xfrm>
          <a:prstGeom prst="rect">
            <a:avLst/>
          </a:prstGeom>
          <a:noFill/>
        </p:spPr>
        <p:txBody>
          <a:bodyPr wrap="square" rtlCol="0">
            <a:spAutoFit/>
          </a:bodyPr>
          <a:lstStyle/>
          <a:p>
            <a:r>
              <a:rPr lang="en-GB" sz="900">
                <a:hlinkClick r:id="rId4" tooltip="https://phoenixajournal.wordpress.com/2012/01/03/i-was-hoping-for-a-break/"/>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422142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DF43-B72B-47D1-969E-8B4DCF60C9A7}"/>
              </a:ext>
            </a:extLst>
          </p:cNvPr>
          <p:cNvSpPr>
            <a:spLocks noGrp="1"/>
          </p:cNvSpPr>
          <p:nvPr>
            <p:ph type="title"/>
          </p:nvPr>
        </p:nvSpPr>
        <p:spPr>
          <a:xfrm>
            <a:off x="457200" y="1149527"/>
            <a:ext cx="8229600" cy="1143000"/>
          </a:xfrm>
        </p:spPr>
        <p:txBody>
          <a:bodyPr>
            <a:normAutofit/>
          </a:bodyPr>
          <a:lstStyle/>
          <a:p>
            <a:r>
              <a:rPr lang="en-GB" dirty="0"/>
              <a:t>What does a PIPE look like?</a:t>
            </a:r>
          </a:p>
        </p:txBody>
      </p:sp>
      <p:pic>
        <p:nvPicPr>
          <p:cNvPr id="6" name="Picture 5" descr="A close up of a logo&#10;&#10;Description automatically generated">
            <a:extLst>
              <a:ext uri="{FF2B5EF4-FFF2-40B4-BE49-F238E27FC236}">
                <a16:creationId xmlns:a16="http://schemas.microsoft.com/office/drawing/2014/main" id="{6DA1D0CA-0AE5-47FD-8808-6F3628E2922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 y="3244262"/>
            <a:ext cx="4038600" cy="2271712"/>
          </a:xfrm>
          <a:prstGeom prst="rect">
            <a:avLst/>
          </a:prstGeom>
          <a:noFill/>
        </p:spPr>
      </p:pic>
      <p:sp>
        <p:nvSpPr>
          <p:cNvPr id="3" name="Content Placeholder 2">
            <a:extLst>
              <a:ext uri="{FF2B5EF4-FFF2-40B4-BE49-F238E27FC236}">
                <a16:creationId xmlns:a16="http://schemas.microsoft.com/office/drawing/2014/main" id="{0F492558-AB26-4E10-B80D-B910D316ADA6}"/>
              </a:ext>
            </a:extLst>
          </p:cNvPr>
          <p:cNvSpPr>
            <a:spLocks noGrp="1"/>
          </p:cNvSpPr>
          <p:nvPr>
            <p:ph sz="half" idx="2"/>
          </p:nvPr>
        </p:nvSpPr>
        <p:spPr>
          <a:xfrm>
            <a:off x="4648200" y="2634074"/>
            <a:ext cx="4038600" cy="3492089"/>
          </a:xfrm>
        </p:spPr>
        <p:txBody>
          <a:bodyPr>
            <a:normAutofit/>
          </a:bodyPr>
          <a:lstStyle/>
          <a:p>
            <a:r>
              <a:rPr lang="en-GB" dirty="0"/>
              <a:t>FILM</a:t>
            </a:r>
          </a:p>
        </p:txBody>
      </p:sp>
      <p:sp>
        <p:nvSpPr>
          <p:cNvPr id="4" name="Footer Placeholder 3">
            <a:extLst>
              <a:ext uri="{FF2B5EF4-FFF2-40B4-BE49-F238E27FC236}">
                <a16:creationId xmlns:a16="http://schemas.microsoft.com/office/drawing/2014/main" id="{2D3E8B0F-AC24-4286-97D9-06FC1733E5B2}"/>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sp>
        <p:nvSpPr>
          <p:cNvPr id="7" name="TextBox 6">
            <a:extLst>
              <a:ext uri="{FF2B5EF4-FFF2-40B4-BE49-F238E27FC236}">
                <a16:creationId xmlns:a16="http://schemas.microsoft.com/office/drawing/2014/main" id="{F9A599A5-54EA-4B1D-97F9-348816A830ED}"/>
              </a:ext>
            </a:extLst>
          </p:cNvPr>
          <p:cNvSpPr txBox="1"/>
          <p:nvPr/>
        </p:nvSpPr>
        <p:spPr>
          <a:xfrm>
            <a:off x="2055709" y="5315919"/>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peoplematters.in/article/strategic-hr/what-would-you-look-for-in-a-potential-hire-15946">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161851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FC16E4-0E63-4F66-92A1-B704C04FCB0F}"/>
              </a:ext>
            </a:extLst>
          </p:cNvPr>
          <p:cNvSpPr>
            <a:spLocks noGrp="1"/>
          </p:cNvSpPr>
          <p:nvPr>
            <p:ph type="title"/>
          </p:nvPr>
        </p:nvSpPr>
        <p:spPr/>
        <p:txBody>
          <a:bodyPr/>
          <a:lstStyle/>
          <a:p>
            <a:r>
              <a:rPr lang="en-GB" dirty="0"/>
              <a:t>Step 1</a:t>
            </a:r>
            <a:br>
              <a:rPr lang="en-GB" dirty="0"/>
            </a:br>
            <a:r>
              <a:rPr lang="en-GB" dirty="0"/>
              <a:t>Presentation of Concepts</a:t>
            </a:r>
          </a:p>
        </p:txBody>
      </p:sp>
      <p:sp>
        <p:nvSpPr>
          <p:cNvPr id="6" name="Content Placeholder 5">
            <a:extLst>
              <a:ext uri="{FF2B5EF4-FFF2-40B4-BE49-F238E27FC236}">
                <a16:creationId xmlns:a16="http://schemas.microsoft.com/office/drawing/2014/main" id="{D7E0AA74-3BE3-4DBD-B60B-65006BB8FD15}"/>
              </a:ext>
            </a:extLst>
          </p:cNvPr>
          <p:cNvSpPr>
            <a:spLocks noGrp="1"/>
          </p:cNvSpPr>
          <p:nvPr>
            <p:ph sz="half" idx="1"/>
          </p:nvPr>
        </p:nvSpPr>
        <p:spPr/>
        <p:txBody>
          <a:bodyPr>
            <a:normAutofit lnSpcReduction="10000"/>
          </a:bodyPr>
          <a:lstStyle/>
          <a:p>
            <a:pPr marL="285750" indent="-228600" defTabSz="914400">
              <a:lnSpc>
                <a:spcPct val="90000"/>
              </a:lnSpc>
              <a:spcAft>
                <a:spcPts val="600"/>
              </a:spcAft>
              <a:buFont typeface="Arial" panose="020B0604020202020204" pitchFamily="34" charset="0"/>
              <a:buChar char="•"/>
            </a:pPr>
            <a:r>
              <a:rPr lang="en-US" dirty="0"/>
              <a:t>Introduction of topic-</a:t>
            </a:r>
          </a:p>
          <a:p>
            <a:pPr marL="114300" indent="0" algn="ctr" defTabSz="914400">
              <a:lnSpc>
                <a:spcPct val="90000"/>
              </a:lnSpc>
              <a:spcAft>
                <a:spcPts val="600"/>
              </a:spcAft>
              <a:buNone/>
            </a:pPr>
            <a:r>
              <a:rPr lang="en-US" dirty="0"/>
              <a:t>   this creates a relevance   for the </a:t>
            </a:r>
            <a:r>
              <a:rPr lang="en-US" b="1" dirty="0"/>
              <a:t>PARENT</a:t>
            </a:r>
          </a:p>
          <a:p>
            <a:pPr indent="-228600" defTabSz="914400">
              <a:lnSpc>
                <a:spcPct val="90000"/>
              </a:lnSpc>
              <a:spcAft>
                <a:spcPts val="600"/>
              </a:spcAft>
              <a:buFont typeface="Arial" panose="020B0604020202020204" pitchFamily="34" charset="0"/>
              <a:buChar char="•"/>
            </a:pPr>
            <a:endParaRPr lang="en-US" dirty="0"/>
          </a:p>
          <a:p>
            <a:pPr marL="285750" indent="-228600" defTabSz="914400">
              <a:lnSpc>
                <a:spcPct val="90000"/>
              </a:lnSpc>
              <a:spcAft>
                <a:spcPts val="600"/>
              </a:spcAft>
              <a:buFont typeface="Arial" panose="020B0604020202020204" pitchFamily="34" charset="0"/>
              <a:buChar char="•"/>
            </a:pPr>
            <a:r>
              <a:rPr lang="en-US" dirty="0"/>
              <a:t>Key Concept</a:t>
            </a:r>
          </a:p>
          <a:p>
            <a:pPr marL="114300" indent="0" algn="ctr" defTabSz="914400">
              <a:lnSpc>
                <a:spcPct val="90000"/>
              </a:lnSpc>
              <a:spcAft>
                <a:spcPts val="600"/>
              </a:spcAft>
              <a:buNone/>
            </a:pPr>
            <a:r>
              <a:rPr lang="en-US" dirty="0"/>
              <a:t>this creates a relevance for the </a:t>
            </a:r>
            <a:r>
              <a:rPr lang="en-US" b="1" dirty="0"/>
              <a:t>CHILD</a:t>
            </a:r>
          </a:p>
          <a:p>
            <a:endParaRPr lang="en-GB" dirty="0"/>
          </a:p>
        </p:txBody>
      </p:sp>
      <p:sp>
        <p:nvSpPr>
          <p:cNvPr id="4" name="Footer Placeholder 3">
            <a:extLst>
              <a:ext uri="{FF2B5EF4-FFF2-40B4-BE49-F238E27FC236}">
                <a16:creationId xmlns:a16="http://schemas.microsoft.com/office/drawing/2014/main" id="{8378EE54-E54C-49B5-BF06-1D1A67782F51}"/>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pic>
        <p:nvPicPr>
          <p:cNvPr id="8" name="Picture 12" descr="BLKsteps_icon__1.tif">
            <a:extLst>
              <a:ext uri="{FF2B5EF4-FFF2-40B4-BE49-F238E27FC236}">
                <a16:creationId xmlns:a16="http://schemas.microsoft.com/office/drawing/2014/main" id="{C5A8E287-1DCB-469B-90CD-658290C4422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67500" y="2089923"/>
            <a:ext cx="1905434" cy="19054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boat on a body of water&#10;&#10;Description automatically generated">
            <a:extLst>
              <a:ext uri="{FF2B5EF4-FFF2-40B4-BE49-F238E27FC236}">
                <a16:creationId xmlns:a16="http://schemas.microsoft.com/office/drawing/2014/main" id="{EC3E83E7-5593-4442-9567-E38CDE8F488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63640" y="4297363"/>
            <a:ext cx="2423160" cy="1817370"/>
          </a:xfrm>
          <a:prstGeom prst="rect">
            <a:avLst/>
          </a:prstGeom>
        </p:spPr>
      </p:pic>
      <p:sp>
        <p:nvSpPr>
          <p:cNvPr id="11" name="TextBox 10">
            <a:extLst>
              <a:ext uri="{FF2B5EF4-FFF2-40B4-BE49-F238E27FC236}">
                <a16:creationId xmlns:a16="http://schemas.microsoft.com/office/drawing/2014/main" id="{BBCE5CC2-E8F6-454B-BE9E-CDD88759AE61}"/>
              </a:ext>
            </a:extLst>
          </p:cNvPr>
          <p:cNvSpPr txBox="1"/>
          <p:nvPr/>
        </p:nvSpPr>
        <p:spPr>
          <a:xfrm>
            <a:off x="6720840" y="7043112"/>
            <a:ext cx="2423160" cy="369332"/>
          </a:xfrm>
          <a:prstGeom prst="rect">
            <a:avLst/>
          </a:prstGeom>
          <a:noFill/>
        </p:spPr>
        <p:txBody>
          <a:bodyPr wrap="square" rtlCol="0">
            <a:spAutoFit/>
          </a:bodyPr>
          <a:lstStyle/>
          <a:p>
            <a:r>
              <a:rPr lang="en-GB" sz="900">
                <a:hlinkClick r:id="rId5" tooltip="https://www.flickr.com/photos/bee/199879806/"/>
              </a:rPr>
              <a:t>This Photo</a:t>
            </a:r>
            <a:r>
              <a:rPr lang="en-GB" sz="900"/>
              <a:t> by Unknown Author is licensed under </a:t>
            </a:r>
            <a:r>
              <a:rPr lang="en-GB" sz="900">
                <a:hlinkClick r:id="rId6" tooltip="https://creativecommons.org/licenses/by-nc-sa/3.0/"/>
              </a:rPr>
              <a:t>CC BY-SA-NC</a:t>
            </a:r>
            <a:endParaRPr lang="en-GB" sz="900"/>
          </a:p>
        </p:txBody>
      </p:sp>
    </p:spTree>
    <p:extLst>
      <p:ext uri="{BB962C8B-B14F-4D97-AF65-F5344CB8AC3E}">
        <p14:creationId xmlns:p14="http://schemas.microsoft.com/office/powerpoint/2010/main" val="237227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E4A3-A477-429F-BE6D-5E0CCF7FB6BA}"/>
              </a:ext>
            </a:extLst>
          </p:cNvPr>
          <p:cNvSpPr>
            <a:spLocks noGrp="1"/>
          </p:cNvSpPr>
          <p:nvPr>
            <p:ph type="title"/>
          </p:nvPr>
        </p:nvSpPr>
        <p:spPr/>
        <p:txBody>
          <a:bodyPr/>
          <a:lstStyle/>
          <a:p>
            <a:r>
              <a:rPr lang="en-GB" dirty="0"/>
              <a:t>Introduction of topic: relevance for parent</a:t>
            </a:r>
          </a:p>
        </p:txBody>
      </p:sp>
      <p:sp>
        <p:nvSpPr>
          <p:cNvPr id="4" name="Footer Placeholder 3">
            <a:extLst>
              <a:ext uri="{FF2B5EF4-FFF2-40B4-BE49-F238E27FC236}">
                <a16:creationId xmlns:a16="http://schemas.microsoft.com/office/drawing/2014/main" id="{0049F580-9697-4756-9B75-5852FADADE08}"/>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
        <p:nvSpPr>
          <p:cNvPr id="7" name="Content Placeholder 6">
            <a:extLst>
              <a:ext uri="{FF2B5EF4-FFF2-40B4-BE49-F238E27FC236}">
                <a16:creationId xmlns:a16="http://schemas.microsoft.com/office/drawing/2014/main" id="{C68C1C02-C43E-4710-86A1-8EE034DED566}"/>
              </a:ext>
            </a:extLst>
          </p:cNvPr>
          <p:cNvSpPr>
            <a:spLocks noGrp="1"/>
          </p:cNvSpPr>
          <p:nvPr>
            <p:ph idx="1"/>
          </p:nvPr>
        </p:nvSpPr>
        <p:spPr/>
        <p:txBody>
          <a:bodyPr/>
          <a:lstStyle/>
          <a:p>
            <a:r>
              <a:rPr lang="en-GB" dirty="0"/>
              <a:t>Parents need to be emotionally available for their child; </a:t>
            </a:r>
            <a:r>
              <a:rPr lang="en-GB"/>
              <a:t>develop mind-mindedness</a:t>
            </a:r>
            <a:endParaRPr lang="en-GB" dirty="0"/>
          </a:p>
          <a:p>
            <a:r>
              <a:rPr lang="en-GB" dirty="0"/>
              <a:t>By exploring their feelings about a particular area of parenting enables the parent to explore any unresolved issues</a:t>
            </a:r>
          </a:p>
          <a:p>
            <a:r>
              <a:rPr lang="en-GB" dirty="0"/>
              <a:t>We can use these to help them understand how their baby might feel</a:t>
            </a:r>
          </a:p>
        </p:txBody>
      </p:sp>
      <p:pic>
        <p:nvPicPr>
          <p:cNvPr id="5" name="Picture 4">
            <a:extLst>
              <a:ext uri="{FF2B5EF4-FFF2-40B4-BE49-F238E27FC236}">
                <a16:creationId xmlns:a16="http://schemas.microsoft.com/office/drawing/2014/main" id="{7DC7BF1E-00D4-4E2C-836A-EE8CA82B90B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77000" y="5416642"/>
            <a:ext cx="2209800" cy="1233488"/>
          </a:xfrm>
          <a:prstGeom prst="rect">
            <a:avLst/>
          </a:prstGeom>
        </p:spPr>
      </p:pic>
    </p:spTree>
    <p:extLst>
      <p:ext uri="{BB962C8B-B14F-4D97-AF65-F5344CB8AC3E}">
        <p14:creationId xmlns:p14="http://schemas.microsoft.com/office/powerpoint/2010/main" val="356606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90AA-6EE6-4A75-8822-84398850FACF}"/>
              </a:ext>
            </a:extLst>
          </p:cNvPr>
          <p:cNvSpPr>
            <a:spLocks noGrp="1"/>
          </p:cNvSpPr>
          <p:nvPr>
            <p:ph type="title"/>
          </p:nvPr>
        </p:nvSpPr>
        <p:spPr>
          <a:xfrm>
            <a:off x="457200" y="1057025"/>
            <a:ext cx="8229600" cy="1069661"/>
          </a:xfrm>
        </p:spPr>
        <p:txBody>
          <a:bodyPr/>
          <a:lstStyle/>
          <a:p>
            <a:r>
              <a:rPr lang="en-GB" dirty="0"/>
              <a:t>Love: Topic 6 Attachment</a:t>
            </a:r>
            <a:br>
              <a:rPr lang="en-GB" dirty="0"/>
            </a:br>
            <a:r>
              <a:rPr lang="en-GB" dirty="0"/>
              <a:t>Introduction of topic</a:t>
            </a:r>
          </a:p>
        </p:txBody>
      </p:sp>
      <p:sp>
        <p:nvSpPr>
          <p:cNvPr id="3" name="Content Placeholder 2">
            <a:extLst>
              <a:ext uri="{FF2B5EF4-FFF2-40B4-BE49-F238E27FC236}">
                <a16:creationId xmlns:a16="http://schemas.microsoft.com/office/drawing/2014/main" id="{A171B30A-646B-4FEF-85F5-78E73FEA3F5D}"/>
              </a:ext>
            </a:extLst>
          </p:cNvPr>
          <p:cNvSpPr>
            <a:spLocks noGrp="1"/>
          </p:cNvSpPr>
          <p:nvPr>
            <p:ph idx="1"/>
          </p:nvPr>
        </p:nvSpPr>
        <p:spPr>
          <a:xfrm>
            <a:off x="768485" y="2106849"/>
            <a:ext cx="8229600" cy="3576756"/>
          </a:xfrm>
        </p:spPr>
        <p:txBody>
          <a:bodyPr/>
          <a:lstStyle/>
          <a:p>
            <a:pPr marL="0" indent="0">
              <a:buNone/>
            </a:pPr>
            <a:r>
              <a:rPr lang="en-GB" dirty="0"/>
              <a:t>As humans we have a deep need for a feeling of attachment, a need to feel committed and connected with another</a:t>
            </a:r>
          </a:p>
          <a:p>
            <a:pPr marL="0" indent="0">
              <a:buNone/>
            </a:pPr>
            <a:r>
              <a:rPr lang="en-GB" dirty="0"/>
              <a:t>Each person maintains a unique identity but becomes stronger as a result of an emotional connection to another</a:t>
            </a:r>
          </a:p>
        </p:txBody>
      </p:sp>
      <p:sp>
        <p:nvSpPr>
          <p:cNvPr id="4" name="Footer Placeholder 3">
            <a:extLst>
              <a:ext uri="{FF2B5EF4-FFF2-40B4-BE49-F238E27FC236}">
                <a16:creationId xmlns:a16="http://schemas.microsoft.com/office/drawing/2014/main" id="{2D816BAE-00F6-4072-8009-3F36B3BB7A3D}"/>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
        <p:nvSpPr>
          <p:cNvPr id="5" name="Rectangle 4">
            <a:extLst>
              <a:ext uri="{FF2B5EF4-FFF2-40B4-BE49-F238E27FC236}">
                <a16:creationId xmlns:a16="http://schemas.microsoft.com/office/drawing/2014/main" id="{D3732369-D358-4933-A853-941C2FDC8F44}"/>
              </a:ext>
            </a:extLst>
          </p:cNvPr>
          <p:cNvSpPr/>
          <p:nvPr/>
        </p:nvSpPr>
        <p:spPr>
          <a:xfrm>
            <a:off x="457200" y="3715049"/>
            <a:ext cx="175098" cy="19455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8606691-2C45-43EA-A38E-D11C5C45879F}"/>
              </a:ext>
            </a:extLst>
          </p:cNvPr>
          <p:cNvSpPr/>
          <p:nvPr/>
        </p:nvSpPr>
        <p:spPr>
          <a:xfrm>
            <a:off x="301557" y="2106849"/>
            <a:ext cx="379379" cy="42474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59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5FBC-3763-41D4-8992-9AB96DA74206}"/>
              </a:ext>
            </a:extLst>
          </p:cNvPr>
          <p:cNvSpPr>
            <a:spLocks noGrp="1"/>
          </p:cNvSpPr>
          <p:nvPr>
            <p:ph type="ctrTitle"/>
          </p:nvPr>
        </p:nvSpPr>
        <p:spPr/>
        <p:txBody>
          <a:bodyPr/>
          <a:lstStyle/>
          <a:p>
            <a:r>
              <a:rPr lang="en-GB" sz="6000" dirty="0"/>
              <a:t>Trying an activity out</a:t>
            </a:r>
          </a:p>
        </p:txBody>
      </p:sp>
      <p:sp>
        <p:nvSpPr>
          <p:cNvPr id="4" name="Footer Placeholder 3">
            <a:extLst>
              <a:ext uri="{FF2B5EF4-FFF2-40B4-BE49-F238E27FC236}">
                <a16:creationId xmlns:a16="http://schemas.microsoft.com/office/drawing/2014/main" id="{51C88ADC-7E9E-4B33-8DDB-18DEC994D60A}"/>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pic>
        <p:nvPicPr>
          <p:cNvPr id="7" name="Picture 6">
            <a:extLst>
              <a:ext uri="{FF2B5EF4-FFF2-40B4-BE49-F238E27FC236}">
                <a16:creationId xmlns:a16="http://schemas.microsoft.com/office/drawing/2014/main" id="{A4D21BF2-F04C-445C-9F0F-D386A6449049}"/>
              </a:ext>
            </a:extLst>
          </p:cNvPr>
          <p:cNvPicPr>
            <a:picLocks noChangeAspect="1"/>
          </p:cNvPicPr>
          <p:nvPr/>
        </p:nvPicPr>
        <p:blipFill>
          <a:blip r:embed="rId3"/>
          <a:stretch>
            <a:fillRect/>
          </a:stretch>
        </p:blipFill>
        <p:spPr>
          <a:xfrm>
            <a:off x="2178995" y="3600450"/>
            <a:ext cx="5341093" cy="1970718"/>
          </a:xfrm>
          <a:prstGeom prst="rect">
            <a:avLst/>
          </a:prstGeom>
        </p:spPr>
      </p:pic>
    </p:spTree>
    <p:extLst>
      <p:ext uri="{BB962C8B-B14F-4D97-AF65-F5344CB8AC3E}">
        <p14:creationId xmlns:p14="http://schemas.microsoft.com/office/powerpoint/2010/main" val="54276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7027-EBAB-4AA0-945A-1E1EAAC13B93}"/>
              </a:ext>
            </a:extLst>
          </p:cNvPr>
          <p:cNvSpPr>
            <a:spLocks noGrp="1"/>
          </p:cNvSpPr>
          <p:nvPr>
            <p:ph type="title"/>
          </p:nvPr>
        </p:nvSpPr>
        <p:spPr/>
        <p:txBody>
          <a:bodyPr/>
          <a:lstStyle/>
          <a:p>
            <a:r>
              <a:rPr lang="en-GB" dirty="0"/>
              <a:t>Step 1</a:t>
            </a:r>
            <a:br>
              <a:rPr lang="en-GB" dirty="0"/>
            </a:br>
            <a:r>
              <a:rPr lang="en-GB" dirty="0"/>
              <a:t>Presentation of Concepts: relevance for child</a:t>
            </a:r>
          </a:p>
        </p:txBody>
      </p:sp>
      <p:sp>
        <p:nvSpPr>
          <p:cNvPr id="3" name="Content Placeholder 2">
            <a:extLst>
              <a:ext uri="{FF2B5EF4-FFF2-40B4-BE49-F238E27FC236}">
                <a16:creationId xmlns:a16="http://schemas.microsoft.com/office/drawing/2014/main" id="{D74FFBFF-61A1-48B4-B66A-0668822D6A3F}"/>
              </a:ext>
            </a:extLst>
          </p:cNvPr>
          <p:cNvSpPr>
            <a:spLocks noGrp="1"/>
          </p:cNvSpPr>
          <p:nvPr>
            <p:ph idx="1"/>
          </p:nvPr>
        </p:nvSpPr>
        <p:spPr>
          <a:xfrm>
            <a:off x="768485" y="2549407"/>
            <a:ext cx="8229600" cy="3576756"/>
          </a:xfrm>
        </p:spPr>
        <p:txBody>
          <a:bodyPr/>
          <a:lstStyle/>
          <a:p>
            <a:pPr marL="0" indent="0">
              <a:buNone/>
            </a:pPr>
            <a:r>
              <a:rPr lang="en-GB" b="1" dirty="0">
                <a:solidFill>
                  <a:srgbClr val="00B050"/>
                </a:solidFill>
              </a:rPr>
              <a:t>Key concept</a:t>
            </a:r>
          </a:p>
          <a:p>
            <a:pPr marL="0" indent="0">
              <a:buNone/>
            </a:pPr>
            <a:r>
              <a:rPr lang="en-GB" dirty="0"/>
              <a:t>Biology ensures that most parents are committed to protecting and providing for the needs of their infant</a:t>
            </a:r>
          </a:p>
          <a:p>
            <a:pPr marL="0" indent="0">
              <a:buNone/>
            </a:pPr>
            <a:r>
              <a:rPr lang="en-GB" dirty="0"/>
              <a:t>Sub concept: This attachment begins at birth and is a unique relationship</a:t>
            </a:r>
          </a:p>
        </p:txBody>
      </p:sp>
      <p:sp>
        <p:nvSpPr>
          <p:cNvPr id="4" name="Footer Placeholder 3">
            <a:extLst>
              <a:ext uri="{FF2B5EF4-FFF2-40B4-BE49-F238E27FC236}">
                <a16:creationId xmlns:a16="http://schemas.microsoft.com/office/drawing/2014/main" id="{986FCC6E-F729-4F10-89E7-560C65618401}"/>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
        <p:nvSpPr>
          <p:cNvPr id="5" name="Rectangle 4">
            <a:extLst>
              <a:ext uri="{FF2B5EF4-FFF2-40B4-BE49-F238E27FC236}">
                <a16:creationId xmlns:a16="http://schemas.microsoft.com/office/drawing/2014/main" id="{6FECBC22-C339-4FFB-852D-41E63C08F6EE}"/>
              </a:ext>
            </a:extLst>
          </p:cNvPr>
          <p:cNvSpPr/>
          <p:nvPr/>
        </p:nvSpPr>
        <p:spPr>
          <a:xfrm>
            <a:off x="175097" y="3040704"/>
            <a:ext cx="379379" cy="42474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C36C624-35DD-4124-B841-4EF290CD2C6F}"/>
              </a:ext>
            </a:extLst>
          </p:cNvPr>
          <p:cNvSpPr/>
          <p:nvPr/>
        </p:nvSpPr>
        <p:spPr>
          <a:xfrm>
            <a:off x="277237" y="4175993"/>
            <a:ext cx="175098" cy="19455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544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6250-4C6D-4AAE-BA18-0118499B4AED}"/>
              </a:ext>
            </a:extLst>
          </p:cNvPr>
          <p:cNvSpPr>
            <a:spLocks noGrp="1"/>
          </p:cNvSpPr>
          <p:nvPr>
            <p:ph type="title"/>
          </p:nvPr>
        </p:nvSpPr>
        <p:spPr/>
        <p:txBody>
          <a:bodyPr/>
          <a:lstStyle/>
          <a:p>
            <a:r>
              <a:rPr lang="en-GB" dirty="0"/>
              <a:t>Welcome, housekeeping, tech check</a:t>
            </a:r>
          </a:p>
        </p:txBody>
      </p:sp>
      <p:pic>
        <p:nvPicPr>
          <p:cNvPr id="6" name="Content Placeholder 5">
            <a:extLst>
              <a:ext uri="{FF2B5EF4-FFF2-40B4-BE49-F238E27FC236}">
                <a16:creationId xmlns:a16="http://schemas.microsoft.com/office/drawing/2014/main" id="{3C0BC463-BA7D-4623-BDE3-2199F995B16F}"/>
              </a:ext>
            </a:extLst>
          </p:cNvPr>
          <p:cNvPicPr>
            <a:picLocks noGrp="1" noChangeAspect="1"/>
          </p:cNvPicPr>
          <p:nvPr>
            <p:ph idx="1"/>
          </p:nvPr>
        </p:nvPicPr>
        <p:blipFill>
          <a:blip r:embed="rId3"/>
          <a:stretch>
            <a:fillRect/>
          </a:stretch>
        </p:blipFill>
        <p:spPr>
          <a:xfrm>
            <a:off x="1195387" y="2430952"/>
            <a:ext cx="3857625" cy="3448050"/>
          </a:xfrm>
        </p:spPr>
      </p:pic>
      <p:sp>
        <p:nvSpPr>
          <p:cNvPr id="4" name="Footer Placeholder 3">
            <a:extLst>
              <a:ext uri="{FF2B5EF4-FFF2-40B4-BE49-F238E27FC236}">
                <a16:creationId xmlns:a16="http://schemas.microsoft.com/office/drawing/2014/main" id="{BDA0CFC7-2BCF-456A-84B9-7AE161D9F6B4}"/>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pic>
        <p:nvPicPr>
          <p:cNvPr id="5" name="Picture 4" descr="A close up of a sign&#10;&#10;Description automatically generated">
            <a:extLst>
              <a:ext uri="{FF2B5EF4-FFF2-40B4-BE49-F238E27FC236}">
                <a16:creationId xmlns:a16="http://schemas.microsoft.com/office/drawing/2014/main" id="{CD1C3340-B74D-472A-8C12-A6B5587BF3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53012" y="1497330"/>
            <a:ext cx="3770781" cy="3863340"/>
          </a:xfrm>
          <a:prstGeom prst="rect">
            <a:avLst/>
          </a:prstGeom>
        </p:spPr>
      </p:pic>
      <p:sp>
        <p:nvSpPr>
          <p:cNvPr id="7" name="TextBox 6">
            <a:extLst>
              <a:ext uri="{FF2B5EF4-FFF2-40B4-BE49-F238E27FC236}">
                <a16:creationId xmlns:a16="http://schemas.microsoft.com/office/drawing/2014/main" id="{B99A5002-30E5-4C88-8353-69A3D271423B}"/>
              </a:ext>
            </a:extLst>
          </p:cNvPr>
          <p:cNvSpPr txBox="1"/>
          <p:nvPr/>
        </p:nvSpPr>
        <p:spPr>
          <a:xfrm>
            <a:off x="4823459" y="6958796"/>
            <a:ext cx="3095387" cy="230832"/>
          </a:xfrm>
          <a:prstGeom prst="rect">
            <a:avLst/>
          </a:prstGeom>
          <a:noFill/>
        </p:spPr>
        <p:txBody>
          <a:bodyPr wrap="square" rtlCol="0">
            <a:spAutoFit/>
          </a:bodyPr>
          <a:lstStyle/>
          <a:p>
            <a:r>
              <a:rPr lang="en-GB" sz="900">
                <a:hlinkClick r:id="rId5" tooltip="https://commons.wikimedia.org/wiki/File:Techtalkonline_logo.png"/>
              </a:rPr>
              <a:t>This Photo</a:t>
            </a:r>
            <a:r>
              <a:rPr lang="en-GB" sz="900"/>
              <a:t> by Unknown Author is licensed under </a:t>
            </a:r>
            <a:r>
              <a:rPr lang="en-GB" sz="900">
                <a:hlinkClick r:id="rId6" tooltip="https://creativecommons.org/licenses/by-sa/3.0/"/>
              </a:rPr>
              <a:t>CC BY-SA</a:t>
            </a:r>
            <a:endParaRPr lang="en-GB" sz="900"/>
          </a:p>
        </p:txBody>
      </p:sp>
    </p:spTree>
    <p:extLst>
      <p:ext uri="{BB962C8B-B14F-4D97-AF65-F5344CB8AC3E}">
        <p14:creationId xmlns:p14="http://schemas.microsoft.com/office/powerpoint/2010/main" val="2262038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EC253D2-4B3D-4AF4-B698-FC0A68E0313B}"/>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57200" y="2630880"/>
            <a:ext cx="8229600" cy="3413927"/>
          </a:xfrm>
        </p:spPr>
      </p:pic>
      <p:sp>
        <p:nvSpPr>
          <p:cNvPr id="4" name="Footer Placeholder 3">
            <a:extLst>
              <a:ext uri="{FF2B5EF4-FFF2-40B4-BE49-F238E27FC236}">
                <a16:creationId xmlns:a16="http://schemas.microsoft.com/office/drawing/2014/main" id="{A035E0BE-1B74-4F04-825C-D1BE531A8040}"/>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Tree>
    <p:extLst>
      <p:ext uri="{BB962C8B-B14F-4D97-AF65-F5344CB8AC3E}">
        <p14:creationId xmlns:p14="http://schemas.microsoft.com/office/powerpoint/2010/main" val="394530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C8DE-E4B4-454E-A952-9DDD6FAD913E}"/>
              </a:ext>
            </a:extLst>
          </p:cNvPr>
          <p:cNvSpPr>
            <a:spLocks noGrp="1"/>
          </p:cNvSpPr>
          <p:nvPr>
            <p:ph type="title"/>
          </p:nvPr>
        </p:nvSpPr>
        <p:spPr>
          <a:xfrm>
            <a:off x="528066" y="5138928"/>
            <a:ext cx="2736342" cy="1719072"/>
          </a:xfrm>
        </p:spPr>
        <p:txBody>
          <a:bodyPr>
            <a:normAutofit/>
          </a:bodyPr>
          <a:lstStyle/>
          <a:p>
            <a:r>
              <a:rPr lang="en-GB" sz="2800" dirty="0"/>
              <a:t>Hopes and Expectations</a:t>
            </a:r>
          </a:p>
        </p:txBody>
      </p:sp>
      <p:pic>
        <p:nvPicPr>
          <p:cNvPr id="6" name="Picture 5">
            <a:extLst>
              <a:ext uri="{FF2B5EF4-FFF2-40B4-BE49-F238E27FC236}">
                <a16:creationId xmlns:a16="http://schemas.microsoft.com/office/drawing/2014/main" id="{E698D96D-5EEF-474F-89E3-4B622DD1D4E8}"/>
              </a:ext>
            </a:extLst>
          </p:cNvPr>
          <p:cNvPicPr>
            <a:picLocks noChangeAspect="1"/>
          </p:cNvPicPr>
          <p:nvPr/>
        </p:nvPicPr>
        <p:blipFill>
          <a:blip r:embed="rId3"/>
          <a:stretch>
            <a:fillRect/>
          </a:stretch>
        </p:blipFill>
        <p:spPr>
          <a:xfrm>
            <a:off x="428077" y="1222424"/>
            <a:ext cx="3913825" cy="3923642"/>
          </a:xfrm>
          <a:prstGeom prst="rect">
            <a:avLst/>
          </a:prstGeom>
        </p:spPr>
      </p:pic>
      <p:pic>
        <p:nvPicPr>
          <p:cNvPr id="7" name="Picture 6">
            <a:extLst>
              <a:ext uri="{FF2B5EF4-FFF2-40B4-BE49-F238E27FC236}">
                <a16:creationId xmlns:a16="http://schemas.microsoft.com/office/drawing/2014/main" id="{ACC9E619-B78E-46A8-A7CA-B57EE65D940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97780" y="1179571"/>
            <a:ext cx="3518153" cy="2638614"/>
          </a:xfrm>
          <a:prstGeom prst="rect">
            <a:avLst/>
          </a:prstGeom>
        </p:spPr>
      </p:pic>
      <p:sp>
        <p:nvSpPr>
          <p:cNvPr id="3" name="Content Placeholder 2">
            <a:extLst>
              <a:ext uri="{FF2B5EF4-FFF2-40B4-BE49-F238E27FC236}">
                <a16:creationId xmlns:a16="http://schemas.microsoft.com/office/drawing/2014/main" id="{AA39C253-9F86-4D9A-9D4F-BF1695C07DF3}"/>
              </a:ext>
            </a:extLst>
          </p:cNvPr>
          <p:cNvSpPr>
            <a:spLocks noGrp="1"/>
          </p:cNvSpPr>
          <p:nvPr>
            <p:ph idx="1"/>
          </p:nvPr>
        </p:nvSpPr>
        <p:spPr>
          <a:xfrm>
            <a:off x="4365906" y="3818185"/>
            <a:ext cx="4250028" cy="2412314"/>
          </a:xfrm>
        </p:spPr>
        <p:txBody>
          <a:bodyPr anchor="ctr">
            <a:normAutofit/>
          </a:bodyPr>
          <a:lstStyle/>
          <a:p>
            <a:r>
              <a:rPr lang="en-GB" sz="2400" dirty="0"/>
              <a:t>Please share in the chat what you hope to learn and what your expectations are for PIPE</a:t>
            </a:r>
          </a:p>
          <a:p>
            <a:r>
              <a:rPr lang="en-GB" sz="2400"/>
              <a:t>We </a:t>
            </a:r>
            <a:r>
              <a:rPr lang="en-GB" sz="2400" dirty="0"/>
              <a:t>will review it at the end of the session</a:t>
            </a:r>
          </a:p>
        </p:txBody>
      </p:sp>
      <p:sp>
        <p:nvSpPr>
          <p:cNvPr id="4" name="Footer Placeholder 3">
            <a:extLst>
              <a:ext uri="{FF2B5EF4-FFF2-40B4-BE49-F238E27FC236}">
                <a16:creationId xmlns:a16="http://schemas.microsoft.com/office/drawing/2014/main" id="{BE43C07F-AE75-48AB-8E2E-C62ECA27BCAE}"/>
              </a:ext>
            </a:extLst>
          </p:cNvPr>
          <p:cNvSpPr>
            <a:spLocks noGrp="1"/>
          </p:cNvSpPr>
          <p:nvPr>
            <p:ph type="ftr" sz="quarter" idx="11"/>
          </p:nvPr>
        </p:nvSpPr>
        <p:spPr>
          <a:xfrm>
            <a:off x="3028950" y="6356350"/>
            <a:ext cx="3086100" cy="365125"/>
          </a:xfrm>
        </p:spPr>
        <p:txBody>
          <a:bodyPr>
            <a:normAutofit/>
          </a:bodyPr>
          <a:lstStyle/>
          <a:p>
            <a:pPr>
              <a:spcAft>
                <a:spcPts val="600"/>
              </a:spcAft>
            </a:pPr>
            <a:r>
              <a:rPr lang="de-DE"/>
              <a:t>© Family Nurse Partnership Scotland</a:t>
            </a:r>
            <a:r>
              <a:rPr lang="de-DE" baseline="30000"/>
              <a:t>TM</a:t>
            </a:r>
            <a:endParaRPr lang="en-US" baseline="30000"/>
          </a:p>
        </p:txBody>
      </p:sp>
      <p:sp>
        <p:nvSpPr>
          <p:cNvPr id="8" name="TextBox 7">
            <a:extLst>
              <a:ext uri="{FF2B5EF4-FFF2-40B4-BE49-F238E27FC236}">
                <a16:creationId xmlns:a16="http://schemas.microsoft.com/office/drawing/2014/main" id="{663CB5B7-E42B-4820-BA23-9056C5616EAB}"/>
              </a:ext>
            </a:extLst>
          </p:cNvPr>
          <p:cNvSpPr txBox="1"/>
          <p:nvPr/>
        </p:nvSpPr>
        <p:spPr>
          <a:xfrm>
            <a:off x="6429117" y="3618130"/>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flickr.com/photos/mufan96/278169255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7085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E9C1-5D9A-4E13-AF5B-2AF739B52660}"/>
              </a:ext>
            </a:extLst>
          </p:cNvPr>
          <p:cNvSpPr>
            <a:spLocks noGrp="1"/>
          </p:cNvSpPr>
          <p:nvPr>
            <p:ph type="title"/>
          </p:nvPr>
        </p:nvSpPr>
        <p:spPr/>
        <p:txBody>
          <a:bodyPr/>
          <a:lstStyle/>
          <a:p>
            <a:r>
              <a:rPr lang="en-GB" dirty="0"/>
              <a:t>What helps us learn?</a:t>
            </a:r>
          </a:p>
        </p:txBody>
      </p:sp>
      <p:pic>
        <p:nvPicPr>
          <p:cNvPr id="6" name="Content Placeholder 5">
            <a:extLst>
              <a:ext uri="{FF2B5EF4-FFF2-40B4-BE49-F238E27FC236}">
                <a16:creationId xmlns:a16="http://schemas.microsoft.com/office/drawing/2014/main" id="{C22E65F2-D7A8-4504-BF6E-D28178CDE7FB}"/>
              </a:ext>
            </a:extLst>
          </p:cNvPr>
          <p:cNvPicPr>
            <a:picLocks noGrp="1" noChangeAspect="1"/>
          </p:cNvPicPr>
          <p:nvPr>
            <p:ph idx="1"/>
          </p:nvPr>
        </p:nvPicPr>
        <p:blipFill>
          <a:blip r:embed="rId3"/>
          <a:stretch>
            <a:fillRect/>
          </a:stretch>
        </p:blipFill>
        <p:spPr>
          <a:xfrm>
            <a:off x="457200" y="2600374"/>
            <a:ext cx="8229600" cy="3474939"/>
          </a:xfrm>
        </p:spPr>
      </p:pic>
      <p:sp>
        <p:nvSpPr>
          <p:cNvPr id="4" name="Footer Placeholder 3">
            <a:extLst>
              <a:ext uri="{FF2B5EF4-FFF2-40B4-BE49-F238E27FC236}">
                <a16:creationId xmlns:a16="http://schemas.microsoft.com/office/drawing/2014/main" id="{C815B3C4-81DD-4D69-AD5E-04E4128194DC}"/>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Tree>
    <p:extLst>
      <p:ext uri="{BB962C8B-B14F-4D97-AF65-F5344CB8AC3E}">
        <p14:creationId xmlns:p14="http://schemas.microsoft.com/office/powerpoint/2010/main" val="320524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3574-644F-4F4B-8823-7F6818F02102}"/>
              </a:ext>
            </a:extLst>
          </p:cNvPr>
          <p:cNvSpPr>
            <a:spLocks noGrp="1"/>
          </p:cNvSpPr>
          <p:nvPr>
            <p:ph type="title"/>
          </p:nvPr>
        </p:nvSpPr>
        <p:spPr/>
        <p:txBody>
          <a:bodyPr/>
          <a:lstStyle/>
          <a:p>
            <a:r>
              <a:rPr lang="en-GB" dirty="0"/>
              <a:t>STRENGTH Cards</a:t>
            </a:r>
          </a:p>
        </p:txBody>
      </p:sp>
      <p:sp>
        <p:nvSpPr>
          <p:cNvPr id="3" name="Content Placeholder 2">
            <a:extLst>
              <a:ext uri="{FF2B5EF4-FFF2-40B4-BE49-F238E27FC236}">
                <a16:creationId xmlns:a16="http://schemas.microsoft.com/office/drawing/2014/main" id="{CE8D984C-E84A-4071-92D4-BCB2DFDD50DD}"/>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5CF8373A-4755-4B1A-99FF-8D678F7F2308}"/>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Tree>
    <p:extLst>
      <p:ext uri="{BB962C8B-B14F-4D97-AF65-F5344CB8AC3E}">
        <p14:creationId xmlns:p14="http://schemas.microsoft.com/office/powerpoint/2010/main" val="388699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AA71-0B8C-4F1E-BB9C-F0AFEE58A6A2}"/>
              </a:ext>
            </a:extLst>
          </p:cNvPr>
          <p:cNvSpPr>
            <a:spLocks noGrp="1"/>
          </p:cNvSpPr>
          <p:nvPr>
            <p:ph type="title"/>
          </p:nvPr>
        </p:nvSpPr>
        <p:spPr/>
        <p:txBody>
          <a:bodyPr/>
          <a:lstStyle/>
          <a:p>
            <a:r>
              <a:rPr lang="en-GB" dirty="0"/>
              <a:t>Learning Outcomes</a:t>
            </a:r>
            <a:br>
              <a:rPr lang="en-GB" dirty="0"/>
            </a:br>
            <a:endParaRPr lang="en-GB" dirty="0"/>
          </a:p>
        </p:txBody>
      </p:sp>
      <p:sp>
        <p:nvSpPr>
          <p:cNvPr id="3" name="Content Placeholder 2">
            <a:extLst>
              <a:ext uri="{FF2B5EF4-FFF2-40B4-BE49-F238E27FC236}">
                <a16:creationId xmlns:a16="http://schemas.microsoft.com/office/drawing/2014/main" id="{115F002B-8CF2-430A-B498-AE5E6ABAEEC0}"/>
              </a:ext>
            </a:extLst>
          </p:cNvPr>
          <p:cNvSpPr>
            <a:spLocks noGrp="1"/>
          </p:cNvSpPr>
          <p:nvPr>
            <p:ph idx="1"/>
          </p:nvPr>
        </p:nvSpPr>
        <p:spPr>
          <a:xfrm>
            <a:off x="457200" y="1920240"/>
            <a:ext cx="8229600" cy="4436110"/>
          </a:xfrm>
        </p:spPr>
        <p:txBody>
          <a:bodyPr>
            <a:normAutofit fontScale="62500" lnSpcReduction="20000"/>
          </a:bodyPr>
          <a:lstStyle/>
          <a:p>
            <a:r>
              <a:rPr lang="en-GB" dirty="0"/>
              <a:t>By the end of this learning participants will be able to:</a:t>
            </a:r>
          </a:p>
          <a:p>
            <a:pPr marL="0" indent="0">
              <a:buNone/>
            </a:pPr>
            <a:endParaRPr lang="en-GB" dirty="0"/>
          </a:p>
          <a:p>
            <a:r>
              <a:rPr lang="en-GB" sz="3800" b="1" dirty="0">
                <a:solidFill>
                  <a:srgbClr val="FF0000"/>
                </a:solidFill>
              </a:rPr>
              <a:t>Day 1 online</a:t>
            </a:r>
            <a:r>
              <a:rPr lang="en-GB" sz="3800" dirty="0"/>
              <a:t>: Integrate a critical understanding of the underpinning theories, concepts and principles of the PIPE model </a:t>
            </a:r>
          </a:p>
          <a:p>
            <a:r>
              <a:rPr lang="en-GB" sz="3800" b="1" dirty="0">
                <a:solidFill>
                  <a:srgbClr val="FF0000"/>
                </a:solidFill>
              </a:rPr>
              <a:t>Day 1a online</a:t>
            </a:r>
            <a:r>
              <a:rPr lang="en-GB" sz="3800" dirty="0"/>
              <a:t>: Critically reflect on how PIPE is integrated into visit content</a:t>
            </a:r>
          </a:p>
          <a:p>
            <a:r>
              <a:rPr lang="en-GB" sz="3800" b="1" dirty="0">
                <a:solidFill>
                  <a:srgbClr val="FF0000"/>
                </a:solidFill>
              </a:rPr>
              <a:t>Protected learning time</a:t>
            </a:r>
            <a:r>
              <a:rPr lang="en-GB" sz="3800" dirty="0"/>
              <a:t>: Construct an original and creative individual PIPE lesson plan outlined in a specific FNP visit guideline</a:t>
            </a:r>
          </a:p>
          <a:p>
            <a:r>
              <a:rPr lang="en-GB" sz="3800" b="1" dirty="0">
                <a:solidFill>
                  <a:srgbClr val="FF0000"/>
                </a:solidFill>
              </a:rPr>
              <a:t>Day 2 virtual observation: </a:t>
            </a:r>
            <a:r>
              <a:rPr lang="en-GB" sz="3800" dirty="0"/>
              <a:t>Demonstrate a complete PIPE lesson using a range of communication skills to conceptualise abstract ideas to the client in an accessible way</a:t>
            </a:r>
          </a:p>
          <a:p>
            <a:endParaRPr lang="en-GB" sz="3800" dirty="0"/>
          </a:p>
          <a:p>
            <a:endParaRPr lang="en-GB" dirty="0"/>
          </a:p>
          <a:p>
            <a:endParaRPr lang="en-GB" dirty="0"/>
          </a:p>
        </p:txBody>
      </p:sp>
      <p:sp>
        <p:nvSpPr>
          <p:cNvPr id="4" name="Footer Placeholder 3">
            <a:extLst>
              <a:ext uri="{FF2B5EF4-FFF2-40B4-BE49-F238E27FC236}">
                <a16:creationId xmlns:a16="http://schemas.microsoft.com/office/drawing/2014/main" id="{FB6975C9-8322-4FE4-9B7C-A55B3AAA9C38}"/>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Tree>
    <p:extLst>
      <p:ext uri="{BB962C8B-B14F-4D97-AF65-F5344CB8AC3E}">
        <p14:creationId xmlns:p14="http://schemas.microsoft.com/office/powerpoint/2010/main" val="123320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36DF-8284-4FA1-8C73-BCEA9A68F8B2}"/>
              </a:ext>
            </a:extLst>
          </p:cNvPr>
          <p:cNvSpPr>
            <a:spLocks noGrp="1"/>
          </p:cNvSpPr>
          <p:nvPr>
            <p:ph type="title"/>
          </p:nvPr>
        </p:nvSpPr>
        <p:spPr/>
        <p:txBody>
          <a:bodyPr/>
          <a:lstStyle/>
          <a:p>
            <a:r>
              <a:rPr lang="en-GB" dirty="0"/>
              <a:t>The PIPE Philosophy</a:t>
            </a:r>
          </a:p>
        </p:txBody>
      </p:sp>
      <p:sp>
        <p:nvSpPr>
          <p:cNvPr id="3" name="Content Placeholder 2">
            <a:extLst>
              <a:ext uri="{FF2B5EF4-FFF2-40B4-BE49-F238E27FC236}">
                <a16:creationId xmlns:a16="http://schemas.microsoft.com/office/drawing/2014/main" id="{5868C180-D4DA-46BA-A6E8-37020FDD408D}"/>
              </a:ext>
            </a:extLst>
          </p:cNvPr>
          <p:cNvSpPr>
            <a:spLocks noGrp="1"/>
          </p:cNvSpPr>
          <p:nvPr>
            <p:ph idx="1"/>
          </p:nvPr>
        </p:nvSpPr>
        <p:spPr/>
        <p:txBody>
          <a:bodyPr>
            <a:normAutofit fontScale="92500" lnSpcReduction="20000"/>
          </a:bodyPr>
          <a:lstStyle/>
          <a:p>
            <a:r>
              <a:rPr lang="en-GB" dirty="0"/>
              <a:t>The </a:t>
            </a:r>
            <a:r>
              <a:rPr lang="en-GB" b="1" dirty="0"/>
              <a:t>PIPE</a:t>
            </a:r>
            <a:r>
              <a:rPr lang="en-GB" dirty="0"/>
              <a:t> curriculum and model are designed to draw on the strengths of the parent to help them become more emotionally available</a:t>
            </a:r>
          </a:p>
          <a:p>
            <a:r>
              <a:rPr lang="en-GB" b="1" dirty="0"/>
              <a:t>PIPE</a:t>
            </a:r>
            <a:r>
              <a:rPr lang="en-GB" dirty="0"/>
              <a:t> believes that the skills of emotional availability can be learned and will be internalised if parents have the right information and the opportunity to practice with the support and knowledge of a trusted family nurse</a:t>
            </a:r>
          </a:p>
          <a:p>
            <a:r>
              <a:rPr lang="en-GB" dirty="0"/>
              <a:t>This sharing and caring can lead to a new and enduring internalised model of behaviour</a:t>
            </a:r>
          </a:p>
        </p:txBody>
      </p:sp>
      <p:sp>
        <p:nvSpPr>
          <p:cNvPr id="4" name="Footer Placeholder 3">
            <a:extLst>
              <a:ext uri="{FF2B5EF4-FFF2-40B4-BE49-F238E27FC236}">
                <a16:creationId xmlns:a16="http://schemas.microsoft.com/office/drawing/2014/main" id="{8F2EAFFC-2DDB-48EC-966E-63CDA509C2C8}"/>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Tree>
    <p:extLst>
      <p:ext uri="{BB962C8B-B14F-4D97-AF65-F5344CB8AC3E}">
        <p14:creationId xmlns:p14="http://schemas.microsoft.com/office/powerpoint/2010/main" val="397368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5F33-0836-40A6-9F87-5B4A9B34F6D7}"/>
              </a:ext>
            </a:extLst>
          </p:cNvPr>
          <p:cNvSpPr>
            <a:spLocks noGrp="1"/>
          </p:cNvSpPr>
          <p:nvPr>
            <p:ph type="title"/>
          </p:nvPr>
        </p:nvSpPr>
        <p:spPr/>
        <p:txBody>
          <a:bodyPr/>
          <a:lstStyle/>
          <a:p>
            <a:r>
              <a:rPr lang="en-GB" dirty="0"/>
              <a:t>PIPE curriculum and model</a:t>
            </a:r>
          </a:p>
        </p:txBody>
      </p:sp>
      <p:sp>
        <p:nvSpPr>
          <p:cNvPr id="3" name="Content Placeholder 2">
            <a:extLst>
              <a:ext uri="{FF2B5EF4-FFF2-40B4-BE49-F238E27FC236}">
                <a16:creationId xmlns:a16="http://schemas.microsoft.com/office/drawing/2014/main" id="{DF8D9E87-1017-4F55-86B4-06FF8E575BA9}"/>
              </a:ext>
            </a:extLst>
          </p:cNvPr>
          <p:cNvSpPr>
            <a:spLocks noGrp="1"/>
          </p:cNvSpPr>
          <p:nvPr>
            <p:ph idx="1"/>
          </p:nvPr>
        </p:nvSpPr>
        <p:spPr/>
        <p:txBody>
          <a:bodyPr/>
          <a:lstStyle/>
          <a:p>
            <a:r>
              <a:rPr lang="en-GB" dirty="0"/>
              <a:t>PIPE curriculum is made up of 3 components</a:t>
            </a:r>
          </a:p>
          <a:p>
            <a:r>
              <a:rPr lang="en-GB" dirty="0"/>
              <a:t>Educators guide- this is your KEY reference resource when planning PIPEs</a:t>
            </a:r>
          </a:p>
          <a:p>
            <a:r>
              <a:rPr lang="en-GB" dirty="0"/>
              <a:t>Parent handouts- support the delivery of PIPE</a:t>
            </a:r>
          </a:p>
          <a:p>
            <a:r>
              <a:rPr lang="en-GB" dirty="0"/>
              <a:t>Activity cards- provide creative ideas for delivering PIPE</a:t>
            </a:r>
          </a:p>
        </p:txBody>
      </p:sp>
      <p:sp>
        <p:nvSpPr>
          <p:cNvPr id="4" name="Footer Placeholder 3">
            <a:extLst>
              <a:ext uri="{FF2B5EF4-FFF2-40B4-BE49-F238E27FC236}">
                <a16:creationId xmlns:a16="http://schemas.microsoft.com/office/drawing/2014/main" id="{3D094F9E-5B3B-4443-AD78-C9F97C427088}"/>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Tree>
    <p:extLst>
      <p:ext uri="{BB962C8B-B14F-4D97-AF65-F5344CB8AC3E}">
        <p14:creationId xmlns:p14="http://schemas.microsoft.com/office/powerpoint/2010/main" val="19720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0B99-8398-4D7B-A53F-EFC0978C9ABC}"/>
              </a:ext>
            </a:extLst>
          </p:cNvPr>
          <p:cNvSpPr>
            <a:spLocks noGrp="1"/>
          </p:cNvSpPr>
          <p:nvPr>
            <p:ph type="title"/>
          </p:nvPr>
        </p:nvSpPr>
        <p:spPr>
          <a:xfrm>
            <a:off x="457200" y="1149527"/>
            <a:ext cx="8229600" cy="1143000"/>
          </a:xfrm>
        </p:spPr>
        <p:txBody>
          <a:bodyPr>
            <a:normAutofit/>
          </a:bodyPr>
          <a:lstStyle/>
          <a:p>
            <a:r>
              <a:rPr lang="en-GB" dirty="0"/>
              <a:t>Reviewing your pre-learning</a:t>
            </a:r>
          </a:p>
        </p:txBody>
      </p:sp>
      <p:sp>
        <p:nvSpPr>
          <p:cNvPr id="3" name="Content Placeholder 2">
            <a:extLst>
              <a:ext uri="{FF2B5EF4-FFF2-40B4-BE49-F238E27FC236}">
                <a16:creationId xmlns:a16="http://schemas.microsoft.com/office/drawing/2014/main" id="{C1CA2407-800D-464C-B4D2-F568E301FAB3}"/>
              </a:ext>
            </a:extLst>
          </p:cNvPr>
          <p:cNvSpPr>
            <a:spLocks noGrp="1"/>
          </p:cNvSpPr>
          <p:nvPr>
            <p:ph sz="half" idx="1"/>
          </p:nvPr>
        </p:nvSpPr>
        <p:spPr>
          <a:xfrm>
            <a:off x="457200" y="2634074"/>
            <a:ext cx="4038600" cy="3492089"/>
          </a:xfrm>
        </p:spPr>
        <p:txBody>
          <a:bodyPr>
            <a:normAutofit/>
          </a:bodyPr>
          <a:lstStyle/>
          <a:p>
            <a:r>
              <a:rPr lang="en-GB" dirty="0"/>
              <a:t>We are using a quick quiz to get our heads into PIPE!</a:t>
            </a:r>
          </a:p>
          <a:p>
            <a:endParaRPr lang="en-GB" dirty="0"/>
          </a:p>
        </p:txBody>
      </p:sp>
      <p:pic>
        <p:nvPicPr>
          <p:cNvPr id="6" name="Picture 5" descr="A picture containing drawing&#10;&#10;Description automatically generated">
            <a:extLst>
              <a:ext uri="{FF2B5EF4-FFF2-40B4-BE49-F238E27FC236}">
                <a16:creationId xmlns:a16="http://schemas.microsoft.com/office/drawing/2014/main" id="{3FBAE4B6-B0B0-40A5-82F6-0C4554851C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35346" y="2634074"/>
            <a:ext cx="3064308" cy="3492089"/>
          </a:xfrm>
          <a:prstGeom prst="rect">
            <a:avLst/>
          </a:prstGeom>
          <a:noFill/>
        </p:spPr>
      </p:pic>
      <p:sp>
        <p:nvSpPr>
          <p:cNvPr id="4" name="Footer Placeholder 3">
            <a:extLst>
              <a:ext uri="{FF2B5EF4-FFF2-40B4-BE49-F238E27FC236}">
                <a16:creationId xmlns:a16="http://schemas.microsoft.com/office/drawing/2014/main" id="{44DFD987-F8A0-48DC-9BB7-DC2C4FF7882C}"/>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sp>
        <p:nvSpPr>
          <p:cNvPr id="7" name="TextBox 6">
            <a:extLst>
              <a:ext uri="{FF2B5EF4-FFF2-40B4-BE49-F238E27FC236}">
                <a16:creationId xmlns:a16="http://schemas.microsoft.com/office/drawing/2014/main" id="{7E279B7F-7BF1-4194-A8A0-EFC9E1C688DC}"/>
              </a:ext>
            </a:extLst>
          </p:cNvPr>
          <p:cNvSpPr txBox="1"/>
          <p:nvPr/>
        </p:nvSpPr>
        <p:spPr>
          <a:xfrm>
            <a:off x="5759563" y="5926108"/>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fanaticcook.com/2018/04/19/in-order-to-prove-how-the-illness-was-caused-a-scientist-purposely-gave-himself/">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503361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60B071D87A57459315A077D9BBBC9C" ma:contentTypeVersion="13" ma:contentTypeDescription="Create a new document." ma:contentTypeScope="" ma:versionID="d33d94e797bcfe36bc38e2baba93c059">
  <xsd:schema xmlns:xsd="http://www.w3.org/2001/XMLSchema" xmlns:xs="http://www.w3.org/2001/XMLSchema" xmlns:p="http://schemas.microsoft.com/office/2006/metadata/properties" xmlns:ns3="6397c578-db0b-4cce-bee5-0b9c98d684a3" xmlns:ns4="35bef266-905d-44b6-be24-4e7eb5765105" targetNamespace="http://schemas.microsoft.com/office/2006/metadata/properties" ma:root="true" ma:fieldsID="82417c1c3c17c71c9bd1eb596817bc25" ns3:_="" ns4:_="">
    <xsd:import namespace="6397c578-db0b-4cce-bee5-0b9c98d684a3"/>
    <xsd:import namespace="35bef266-905d-44b6-be24-4e7eb576510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7c578-db0b-4cce-bee5-0b9c98d684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bef266-905d-44b6-be24-4e7eb576510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DCCE9F-11EE-42F4-B4FF-7CC734640B8E}">
  <ds:schemaRefs>
    <ds:schemaRef ds:uri="http://schemas.microsoft.com/sharepoint/v3/contenttype/forms"/>
  </ds:schemaRefs>
</ds:datastoreItem>
</file>

<file path=customXml/itemProps2.xml><?xml version="1.0" encoding="utf-8"?>
<ds:datastoreItem xmlns:ds="http://schemas.openxmlformats.org/officeDocument/2006/customXml" ds:itemID="{A68C86C9-348E-4DDE-AAA0-3BD3B0BC854B}">
  <ds:schemaRefs>
    <ds:schemaRef ds:uri="35bef266-905d-44b6-be24-4e7eb5765105"/>
    <ds:schemaRef ds:uri="6397c578-db0b-4cce-bee5-0b9c98d684a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FF2B2F6-F24E-4C71-B084-E95EFD8F8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97c578-db0b-4cce-bee5-0b9c98d684a3"/>
    <ds:schemaRef ds:uri="35bef266-905d-44b6-be24-4e7eb57651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TotalTime>
  <Words>3400</Words>
  <Application>Microsoft Office PowerPoint</Application>
  <PresentationFormat>On-screen Show (4:3)</PresentationFormat>
  <Paragraphs>278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Source Sans Pro</vt:lpstr>
      <vt:lpstr>Times New Roman</vt:lpstr>
      <vt:lpstr>Office Theme</vt:lpstr>
      <vt:lpstr>Partners in Parenting Practice (PIPE) ELEARNING PILOT</vt:lpstr>
      <vt:lpstr>Welcome, housekeeping, tech check</vt:lpstr>
      <vt:lpstr>Hopes and Expectations</vt:lpstr>
      <vt:lpstr>What helps us learn?</vt:lpstr>
      <vt:lpstr>STRENGTH Cards</vt:lpstr>
      <vt:lpstr>Learning Outcomes </vt:lpstr>
      <vt:lpstr>The PIPE Philosophy</vt:lpstr>
      <vt:lpstr>PIPE curriculum and model</vt:lpstr>
      <vt:lpstr>Reviewing your pre-learning</vt:lpstr>
      <vt:lpstr>The 8 emotional development concepts(threads) Small group work</vt:lpstr>
      <vt:lpstr>Overview of the Units</vt:lpstr>
      <vt:lpstr>Getting to know the Educators Guide</vt:lpstr>
      <vt:lpstr>Break</vt:lpstr>
      <vt:lpstr>What does a PIPE look like?</vt:lpstr>
      <vt:lpstr>Step 1 Presentation of Concepts</vt:lpstr>
      <vt:lpstr>Introduction of topic: relevance for parent</vt:lpstr>
      <vt:lpstr>Love: Topic 6 Attachment Introduction of topic</vt:lpstr>
      <vt:lpstr>Trying an activity out</vt:lpstr>
      <vt:lpstr>Step 1 Presentation of Concepts: relevance for child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Parenting Practice (PIPE) ELEARNING PILOT</dc:title>
  <dc:creator>Lesley ODonnell</dc:creator>
  <cp:lastModifiedBy>Lesley ODonnell</cp:lastModifiedBy>
  <cp:revision>1</cp:revision>
  <dcterms:created xsi:type="dcterms:W3CDTF">2020-10-07T13:52:33Z</dcterms:created>
  <dcterms:modified xsi:type="dcterms:W3CDTF">2020-10-15T16:39:53Z</dcterms:modified>
</cp:coreProperties>
</file>