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4"/>
  </p:notesMasterIdLst>
  <p:handoutMasterIdLst>
    <p:handoutMasterId r:id="rId15"/>
  </p:handoutMasterIdLst>
  <p:sldIdLst>
    <p:sldId id="256" r:id="rId5"/>
    <p:sldId id="258" r:id="rId6"/>
    <p:sldId id="259" r:id="rId7"/>
    <p:sldId id="260" r:id="rId8"/>
    <p:sldId id="261" r:id="rId9"/>
    <p:sldId id="262" r:id="rId10"/>
    <p:sldId id="263" r:id="rId11"/>
    <p:sldId id="264" r:id="rId12"/>
    <p:sldId id="265"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488"/>
    <a:srgbClr val="5878C7"/>
    <a:srgbClr val="378DC7"/>
    <a:srgbClr val="378DFF"/>
    <a:srgbClr val="FFFFFF"/>
    <a:srgbClr val="007BC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0130" autoAdjust="0"/>
  </p:normalViewPr>
  <p:slideViewPr>
    <p:cSldViewPr snapToGrid="0" snapToObjects="1">
      <p:cViewPr varScale="1">
        <p:scale>
          <a:sx n="50" d="100"/>
          <a:sy n="50" d="100"/>
        </p:scale>
        <p:origin x="1956"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sley ODonnell" userId="1381ef25-33f8-4c35-8a75-4eab35d75509" providerId="ADAL" clId="{9CC9A582-D549-4710-8619-9CB82E4DC771}"/>
    <pc:docChg chg="custSel modSld">
      <pc:chgData name="Lesley ODonnell" userId="1381ef25-33f8-4c35-8a75-4eab35d75509" providerId="ADAL" clId="{9CC9A582-D549-4710-8619-9CB82E4DC771}" dt="2020-09-11T07:46:38.848" v="340" actId="20577"/>
      <pc:docMkLst>
        <pc:docMk/>
      </pc:docMkLst>
      <pc:sldChg chg="delSp modSp">
        <pc:chgData name="Lesley ODonnell" userId="1381ef25-33f8-4c35-8a75-4eab35d75509" providerId="ADAL" clId="{9CC9A582-D549-4710-8619-9CB82E4DC771}" dt="2020-09-11T07:46:38.848" v="340" actId="20577"/>
        <pc:sldMkLst>
          <pc:docMk/>
          <pc:sldMk cId="1099095616" sldId="265"/>
        </pc:sldMkLst>
        <pc:spChg chg="mod">
          <ac:chgData name="Lesley ODonnell" userId="1381ef25-33f8-4c35-8a75-4eab35d75509" providerId="ADAL" clId="{9CC9A582-D549-4710-8619-9CB82E4DC771}" dt="2020-09-11T07:46:38.848" v="340" actId="20577"/>
          <ac:spMkLst>
            <pc:docMk/>
            <pc:sldMk cId="1099095616" sldId="265"/>
            <ac:spMk id="3" creationId="{BA228162-A05E-418A-AC48-D1FA45B726A3}"/>
          </ac:spMkLst>
        </pc:spChg>
        <pc:picChg chg="del">
          <ac:chgData name="Lesley ODonnell" userId="1381ef25-33f8-4c35-8a75-4eab35d75509" providerId="ADAL" clId="{9CC9A582-D549-4710-8619-9CB82E4DC771}" dt="2020-09-11T07:46:12.429" v="251" actId="478"/>
          <ac:picMkLst>
            <pc:docMk/>
            <pc:sldMk cId="1099095616" sldId="265"/>
            <ac:picMk id="6" creationId="{7495B1F2-F661-4884-ACB0-A5B1B119D97A}"/>
          </ac:picMkLst>
        </pc:picChg>
      </pc:sldChg>
    </pc:docChg>
  </pc:docChgLst>
  <pc:docChgLst>
    <pc:chgData name="Lesley ODonnell" userId="1381ef25-33f8-4c35-8a75-4eab35d75509" providerId="ADAL" clId="{B988753B-00E8-449C-AA91-22525A35DDE1}"/>
    <pc:docChg chg="custSel modSld">
      <pc:chgData name="Lesley ODonnell" userId="1381ef25-33f8-4c35-8a75-4eab35d75509" providerId="ADAL" clId="{B988753B-00E8-449C-AA91-22525A35DDE1}" dt="2020-09-04T15:12:45.181" v="140" actId="20577"/>
      <pc:docMkLst>
        <pc:docMk/>
      </pc:docMkLst>
      <pc:sldChg chg="modSp">
        <pc:chgData name="Lesley ODonnell" userId="1381ef25-33f8-4c35-8a75-4eab35d75509" providerId="ADAL" clId="{B988753B-00E8-449C-AA91-22525A35DDE1}" dt="2020-09-04T15:11:58.749" v="128" actId="20577"/>
        <pc:sldMkLst>
          <pc:docMk/>
          <pc:sldMk cId="4069431780" sldId="262"/>
        </pc:sldMkLst>
        <pc:spChg chg="mod">
          <ac:chgData name="Lesley ODonnell" userId="1381ef25-33f8-4c35-8a75-4eab35d75509" providerId="ADAL" clId="{B988753B-00E8-449C-AA91-22525A35DDE1}" dt="2020-09-04T15:11:58.749" v="128" actId="20577"/>
          <ac:spMkLst>
            <pc:docMk/>
            <pc:sldMk cId="4069431780" sldId="262"/>
            <ac:spMk id="3" creationId="{58114B0A-7CC9-4DF4-BB3F-53F4874A8B3A}"/>
          </ac:spMkLst>
        </pc:spChg>
      </pc:sldChg>
      <pc:sldChg chg="modSp modNotesTx">
        <pc:chgData name="Lesley ODonnell" userId="1381ef25-33f8-4c35-8a75-4eab35d75509" providerId="ADAL" clId="{B988753B-00E8-449C-AA91-22525A35DDE1}" dt="2020-09-04T15:12:45.181" v="140" actId="20577"/>
        <pc:sldMkLst>
          <pc:docMk/>
          <pc:sldMk cId="1099095616" sldId="265"/>
        </pc:sldMkLst>
        <pc:spChg chg="mod">
          <ac:chgData name="Lesley ODonnell" userId="1381ef25-33f8-4c35-8a75-4eab35d75509" providerId="ADAL" clId="{B988753B-00E8-449C-AA91-22525A35DDE1}" dt="2020-09-04T15:12:38.334" v="139" actId="20577"/>
          <ac:spMkLst>
            <pc:docMk/>
            <pc:sldMk cId="1099095616" sldId="265"/>
            <ac:spMk id="3" creationId="{BA228162-A05E-418A-AC48-D1FA45B726A3}"/>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006DA35-A0CA-42E7-A4E0-3ECAD0D39D76}" type="doc">
      <dgm:prSet loTypeId="urn:microsoft.com/office/officeart/2005/8/layout/vProcess5" loCatId="process" qsTypeId="urn:microsoft.com/office/officeart/2005/8/quickstyle/simple2" qsCatId="simple" csTypeId="urn:microsoft.com/office/officeart/2005/8/colors/accent2_2" csCatId="accent2" phldr="1"/>
      <dgm:spPr/>
      <dgm:t>
        <a:bodyPr/>
        <a:lstStyle/>
        <a:p>
          <a:endParaRPr lang="en-US"/>
        </a:p>
      </dgm:t>
    </dgm:pt>
    <dgm:pt modelId="{B240728A-8F3A-417F-A8D2-B510FE9AE970}">
      <dgm:prSet/>
      <dgm:spPr/>
      <dgm:t>
        <a:bodyPr/>
        <a:lstStyle/>
        <a:p>
          <a:pPr>
            <a:defRPr cap="all"/>
          </a:pPr>
          <a:r>
            <a:rPr lang="en-GB"/>
            <a:t>Please read page 266 in the Educators Guide</a:t>
          </a:r>
          <a:endParaRPr lang="en-US"/>
        </a:p>
      </dgm:t>
    </dgm:pt>
    <dgm:pt modelId="{8B733B14-65F9-4838-8571-EE78E44427DD}" type="parTrans" cxnId="{8FC32885-2C6F-4305-996E-79E4B6203787}">
      <dgm:prSet/>
      <dgm:spPr/>
      <dgm:t>
        <a:bodyPr/>
        <a:lstStyle/>
        <a:p>
          <a:endParaRPr lang="en-US"/>
        </a:p>
      </dgm:t>
    </dgm:pt>
    <dgm:pt modelId="{68311AAE-1C07-445D-AC82-C33124791C00}" type="sibTrans" cxnId="{8FC32885-2C6F-4305-996E-79E4B6203787}">
      <dgm:prSet/>
      <dgm:spPr/>
      <dgm:t>
        <a:bodyPr/>
        <a:lstStyle/>
        <a:p>
          <a:endParaRPr lang="en-US"/>
        </a:p>
      </dgm:t>
    </dgm:pt>
    <dgm:pt modelId="{DDE0C03C-AB59-429F-87EA-DB619A1EAF0A}">
      <dgm:prSet/>
      <dgm:spPr/>
      <dgm:t>
        <a:bodyPr/>
        <a:lstStyle/>
        <a:p>
          <a:pPr>
            <a:defRPr cap="all"/>
          </a:pPr>
          <a:r>
            <a:rPr lang="en-GB"/>
            <a:t>Peek a Boo</a:t>
          </a:r>
          <a:endParaRPr lang="en-US"/>
        </a:p>
      </dgm:t>
    </dgm:pt>
    <dgm:pt modelId="{8B2EE653-9E72-4B95-A747-9428919DAB2B}" type="parTrans" cxnId="{609D300E-48C1-4A6E-9611-96355DD87761}">
      <dgm:prSet/>
      <dgm:spPr/>
      <dgm:t>
        <a:bodyPr/>
        <a:lstStyle/>
        <a:p>
          <a:endParaRPr lang="en-US"/>
        </a:p>
      </dgm:t>
    </dgm:pt>
    <dgm:pt modelId="{CDB9C7E3-402D-4853-83A2-68B242A43EA1}" type="sibTrans" cxnId="{609D300E-48C1-4A6E-9611-96355DD87761}">
      <dgm:prSet/>
      <dgm:spPr/>
      <dgm:t>
        <a:bodyPr/>
        <a:lstStyle/>
        <a:p>
          <a:endParaRPr lang="en-US"/>
        </a:p>
      </dgm:t>
    </dgm:pt>
    <dgm:pt modelId="{1D7066EC-E47A-495B-9180-3DAE8557F352}" type="pres">
      <dgm:prSet presAssocID="{1006DA35-A0CA-42E7-A4E0-3ECAD0D39D76}" presName="outerComposite" presStyleCnt="0">
        <dgm:presLayoutVars>
          <dgm:chMax val="5"/>
          <dgm:dir/>
          <dgm:resizeHandles val="exact"/>
        </dgm:presLayoutVars>
      </dgm:prSet>
      <dgm:spPr/>
    </dgm:pt>
    <dgm:pt modelId="{F0E2ADCB-5E20-4196-8703-FBBA4B8C3793}" type="pres">
      <dgm:prSet presAssocID="{1006DA35-A0CA-42E7-A4E0-3ECAD0D39D76}" presName="dummyMaxCanvas" presStyleCnt="0">
        <dgm:presLayoutVars/>
      </dgm:prSet>
      <dgm:spPr/>
    </dgm:pt>
    <dgm:pt modelId="{B7E885FF-9C20-4412-BB77-79A53EC6CD85}" type="pres">
      <dgm:prSet presAssocID="{1006DA35-A0CA-42E7-A4E0-3ECAD0D39D76}" presName="TwoNodes_1" presStyleLbl="node1" presStyleIdx="0" presStyleCnt="2">
        <dgm:presLayoutVars>
          <dgm:bulletEnabled val="1"/>
        </dgm:presLayoutVars>
      </dgm:prSet>
      <dgm:spPr/>
    </dgm:pt>
    <dgm:pt modelId="{A6E32AA1-8FB9-46EC-9981-95538E6E0B66}" type="pres">
      <dgm:prSet presAssocID="{1006DA35-A0CA-42E7-A4E0-3ECAD0D39D76}" presName="TwoNodes_2" presStyleLbl="node1" presStyleIdx="1" presStyleCnt="2">
        <dgm:presLayoutVars>
          <dgm:bulletEnabled val="1"/>
        </dgm:presLayoutVars>
      </dgm:prSet>
      <dgm:spPr/>
    </dgm:pt>
    <dgm:pt modelId="{C1F6A8F9-4CA9-415A-B254-FAF5592CBF53}" type="pres">
      <dgm:prSet presAssocID="{1006DA35-A0CA-42E7-A4E0-3ECAD0D39D76}" presName="TwoConn_1-2" presStyleLbl="fgAccFollowNode1" presStyleIdx="0" presStyleCnt="1">
        <dgm:presLayoutVars>
          <dgm:bulletEnabled val="1"/>
        </dgm:presLayoutVars>
      </dgm:prSet>
      <dgm:spPr/>
    </dgm:pt>
    <dgm:pt modelId="{C98AAF52-3933-4074-8C50-821528F519DD}" type="pres">
      <dgm:prSet presAssocID="{1006DA35-A0CA-42E7-A4E0-3ECAD0D39D76}" presName="TwoNodes_1_text" presStyleLbl="node1" presStyleIdx="1" presStyleCnt="2">
        <dgm:presLayoutVars>
          <dgm:bulletEnabled val="1"/>
        </dgm:presLayoutVars>
      </dgm:prSet>
      <dgm:spPr/>
    </dgm:pt>
    <dgm:pt modelId="{792C4FD9-EA7C-4A79-803E-4FE1CADDEA7B}" type="pres">
      <dgm:prSet presAssocID="{1006DA35-A0CA-42E7-A4E0-3ECAD0D39D76}" presName="TwoNodes_2_text" presStyleLbl="node1" presStyleIdx="1" presStyleCnt="2">
        <dgm:presLayoutVars>
          <dgm:bulletEnabled val="1"/>
        </dgm:presLayoutVars>
      </dgm:prSet>
      <dgm:spPr/>
    </dgm:pt>
  </dgm:ptLst>
  <dgm:cxnLst>
    <dgm:cxn modelId="{11D1C701-F727-4F4C-9130-580C103692D7}" type="presOf" srcId="{DDE0C03C-AB59-429F-87EA-DB619A1EAF0A}" destId="{792C4FD9-EA7C-4A79-803E-4FE1CADDEA7B}" srcOrd="1" destOrd="0" presId="urn:microsoft.com/office/officeart/2005/8/layout/vProcess5"/>
    <dgm:cxn modelId="{609D300E-48C1-4A6E-9611-96355DD87761}" srcId="{1006DA35-A0CA-42E7-A4E0-3ECAD0D39D76}" destId="{DDE0C03C-AB59-429F-87EA-DB619A1EAF0A}" srcOrd="1" destOrd="0" parTransId="{8B2EE653-9E72-4B95-A747-9428919DAB2B}" sibTransId="{CDB9C7E3-402D-4853-83A2-68B242A43EA1}"/>
    <dgm:cxn modelId="{2D5A692A-DA1B-4028-9292-32D34DCFD256}" type="presOf" srcId="{B240728A-8F3A-417F-A8D2-B510FE9AE970}" destId="{B7E885FF-9C20-4412-BB77-79A53EC6CD85}" srcOrd="0" destOrd="0" presId="urn:microsoft.com/office/officeart/2005/8/layout/vProcess5"/>
    <dgm:cxn modelId="{0C960E36-0CDF-44E6-BDEA-6091ED0AB232}" type="presOf" srcId="{68311AAE-1C07-445D-AC82-C33124791C00}" destId="{C1F6A8F9-4CA9-415A-B254-FAF5592CBF53}" srcOrd="0" destOrd="0" presId="urn:microsoft.com/office/officeart/2005/8/layout/vProcess5"/>
    <dgm:cxn modelId="{9000997D-ECF7-4F2D-9BE4-AC207C19B862}" type="presOf" srcId="{1006DA35-A0CA-42E7-A4E0-3ECAD0D39D76}" destId="{1D7066EC-E47A-495B-9180-3DAE8557F352}" srcOrd="0" destOrd="0" presId="urn:microsoft.com/office/officeart/2005/8/layout/vProcess5"/>
    <dgm:cxn modelId="{8FC32885-2C6F-4305-996E-79E4B6203787}" srcId="{1006DA35-A0CA-42E7-A4E0-3ECAD0D39D76}" destId="{B240728A-8F3A-417F-A8D2-B510FE9AE970}" srcOrd="0" destOrd="0" parTransId="{8B733B14-65F9-4838-8571-EE78E44427DD}" sibTransId="{68311AAE-1C07-445D-AC82-C33124791C00}"/>
    <dgm:cxn modelId="{0C6525B7-22EA-4FEE-8EDD-0E56C75CA121}" type="presOf" srcId="{DDE0C03C-AB59-429F-87EA-DB619A1EAF0A}" destId="{A6E32AA1-8FB9-46EC-9981-95538E6E0B66}" srcOrd="0" destOrd="0" presId="urn:microsoft.com/office/officeart/2005/8/layout/vProcess5"/>
    <dgm:cxn modelId="{97E7FBF8-FBDA-4E9D-A47F-5C6D130B5A76}" type="presOf" srcId="{B240728A-8F3A-417F-A8D2-B510FE9AE970}" destId="{C98AAF52-3933-4074-8C50-821528F519DD}" srcOrd="1" destOrd="0" presId="urn:microsoft.com/office/officeart/2005/8/layout/vProcess5"/>
    <dgm:cxn modelId="{DF64D37B-B0EA-47A5-8C9E-F29942BD0DC2}" type="presParOf" srcId="{1D7066EC-E47A-495B-9180-3DAE8557F352}" destId="{F0E2ADCB-5E20-4196-8703-FBBA4B8C3793}" srcOrd="0" destOrd="0" presId="urn:microsoft.com/office/officeart/2005/8/layout/vProcess5"/>
    <dgm:cxn modelId="{CD08C773-979B-4304-A65B-EBC483DD139F}" type="presParOf" srcId="{1D7066EC-E47A-495B-9180-3DAE8557F352}" destId="{B7E885FF-9C20-4412-BB77-79A53EC6CD85}" srcOrd="1" destOrd="0" presId="urn:microsoft.com/office/officeart/2005/8/layout/vProcess5"/>
    <dgm:cxn modelId="{9C1355BD-638D-40A9-A398-D0F5ADAEDAE1}" type="presParOf" srcId="{1D7066EC-E47A-495B-9180-3DAE8557F352}" destId="{A6E32AA1-8FB9-46EC-9981-95538E6E0B66}" srcOrd="2" destOrd="0" presId="urn:microsoft.com/office/officeart/2005/8/layout/vProcess5"/>
    <dgm:cxn modelId="{3D412F7C-6249-4C1B-A5A3-E9212847BEBF}" type="presParOf" srcId="{1D7066EC-E47A-495B-9180-3DAE8557F352}" destId="{C1F6A8F9-4CA9-415A-B254-FAF5592CBF53}" srcOrd="3" destOrd="0" presId="urn:microsoft.com/office/officeart/2005/8/layout/vProcess5"/>
    <dgm:cxn modelId="{6149EBFD-3CAD-4A42-9924-0DCD2016E982}" type="presParOf" srcId="{1D7066EC-E47A-495B-9180-3DAE8557F352}" destId="{C98AAF52-3933-4074-8C50-821528F519DD}" srcOrd="4" destOrd="0" presId="urn:microsoft.com/office/officeart/2005/8/layout/vProcess5"/>
    <dgm:cxn modelId="{42FB7A78-652A-44F5-9DFF-5D49553BBD8E}" type="presParOf" srcId="{1D7066EC-E47A-495B-9180-3DAE8557F352}" destId="{792C4FD9-EA7C-4A79-803E-4FE1CADDEA7B}" srcOrd="5"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E885FF-9C20-4412-BB77-79A53EC6CD85}">
      <dsp:nvSpPr>
        <dsp:cNvPr id="0" name=""/>
        <dsp:cNvSpPr/>
      </dsp:nvSpPr>
      <dsp:spPr>
        <a:xfrm>
          <a:off x="0" y="0"/>
          <a:ext cx="6995160" cy="1609540"/>
        </a:xfrm>
        <a:prstGeom prst="roundRect">
          <a:avLst>
            <a:gd name="adj" fmla="val 10000"/>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l" defTabSz="1644650">
            <a:lnSpc>
              <a:spcPct val="90000"/>
            </a:lnSpc>
            <a:spcBef>
              <a:spcPct val="0"/>
            </a:spcBef>
            <a:spcAft>
              <a:spcPct val="35000"/>
            </a:spcAft>
            <a:buNone/>
            <a:defRPr cap="all"/>
          </a:pPr>
          <a:r>
            <a:rPr lang="en-GB" sz="3700" kern="1200"/>
            <a:t>Please read page 266 in the Educators Guide</a:t>
          </a:r>
          <a:endParaRPr lang="en-US" sz="3700" kern="1200"/>
        </a:p>
      </dsp:txBody>
      <dsp:txXfrm>
        <a:off x="47142" y="47142"/>
        <a:ext cx="5331574" cy="1515256"/>
      </dsp:txXfrm>
    </dsp:sp>
    <dsp:sp modelId="{A6E32AA1-8FB9-46EC-9981-95538E6E0B66}">
      <dsp:nvSpPr>
        <dsp:cNvPr id="0" name=""/>
        <dsp:cNvSpPr/>
      </dsp:nvSpPr>
      <dsp:spPr>
        <a:xfrm>
          <a:off x="1234439" y="1967215"/>
          <a:ext cx="6995160" cy="1609540"/>
        </a:xfrm>
        <a:prstGeom prst="roundRect">
          <a:avLst>
            <a:gd name="adj" fmla="val 10000"/>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l" defTabSz="1644650">
            <a:lnSpc>
              <a:spcPct val="90000"/>
            </a:lnSpc>
            <a:spcBef>
              <a:spcPct val="0"/>
            </a:spcBef>
            <a:spcAft>
              <a:spcPct val="35000"/>
            </a:spcAft>
            <a:buNone/>
            <a:defRPr cap="all"/>
          </a:pPr>
          <a:r>
            <a:rPr lang="en-GB" sz="3700" kern="1200"/>
            <a:t>Peek a Boo</a:t>
          </a:r>
          <a:endParaRPr lang="en-US" sz="3700" kern="1200"/>
        </a:p>
      </dsp:txBody>
      <dsp:txXfrm>
        <a:off x="1281581" y="2014357"/>
        <a:ext cx="4620234" cy="1515256"/>
      </dsp:txXfrm>
    </dsp:sp>
    <dsp:sp modelId="{C1F6A8F9-4CA9-415A-B254-FAF5592CBF53}">
      <dsp:nvSpPr>
        <dsp:cNvPr id="0" name=""/>
        <dsp:cNvSpPr/>
      </dsp:nvSpPr>
      <dsp:spPr>
        <a:xfrm>
          <a:off x="5948958" y="1265277"/>
          <a:ext cx="1046201" cy="1046201"/>
        </a:xfrm>
        <a:prstGeom prst="downArrow">
          <a:avLst>
            <a:gd name="adj1" fmla="val 55000"/>
            <a:gd name="adj2" fmla="val 45000"/>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184353" y="1265277"/>
        <a:ext cx="575411" cy="787266"/>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5D1CAE0-0691-3142-B28A-F4B4D91F1539}" type="datetimeFigureOut">
              <a:rPr lang="en-US" smtClean="0"/>
              <a:t>10/15/2020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E6774EA-91EE-B14F-A51F-027C0A5BDEEA}" type="slidenum">
              <a:rPr lang="en-US" smtClean="0"/>
              <a:t>‹#›</a:t>
            </a:fld>
            <a:endParaRPr lang="en-US"/>
          </a:p>
        </p:txBody>
      </p:sp>
    </p:spTree>
    <p:extLst>
      <p:ext uri="{BB962C8B-B14F-4D97-AF65-F5344CB8AC3E}">
        <p14:creationId xmlns:p14="http://schemas.microsoft.com/office/powerpoint/2010/main" val="11080423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C751621-F966-E14D-8E26-136133DA4F8C}" type="datetimeFigureOut">
              <a:rPr lang="en-US" smtClean="0"/>
              <a:t>10/15/2020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32DAAB-6804-6244-8E8E-2E7CA198FC89}" type="slidenum">
              <a:rPr lang="en-US" smtClean="0"/>
              <a:t>‹#›</a:t>
            </a:fld>
            <a:endParaRPr lang="en-US"/>
          </a:p>
        </p:txBody>
      </p:sp>
    </p:spTree>
    <p:extLst>
      <p:ext uri="{BB962C8B-B14F-4D97-AF65-F5344CB8AC3E}">
        <p14:creationId xmlns:p14="http://schemas.microsoft.com/office/powerpoint/2010/main" val="216327321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jamboard.google.com/"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Steps 1 and 2 can be completed over the first half day session online (session length 9.30-1pm)</a:t>
            </a:r>
          </a:p>
          <a:p>
            <a:r>
              <a:rPr lang="en-GB" dirty="0"/>
              <a:t>Check everyone has access to a PIPE doll and scarf for peek a boo</a:t>
            </a:r>
          </a:p>
        </p:txBody>
      </p:sp>
      <p:sp>
        <p:nvSpPr>
          <p:cNvPr id="4" name="Slide Number Placeholder 3"/>
          <p:cNvSpPr>
            <a:spLocks noGrp="1"/>
          </p:cNvSpPr>
          <p:nvPr>
            <p:ph type="sldNum" sz="quarter" idx="5"/>
          </p:nvPr>
        </p:nvSpPr>
        <p:spPr/>
        <p:txBody>
          <a:bodyPr/>
          <a:lstStyle/>
          <a:p>
            <a:fld id="{0A32DAAB-6804-6244-8E8E-2E7CA198FC89}" type="slidenum">
              <a:rPr lang="en-US" smtClean="0"/>
              <a:t>1</a:t>
            </a:fld>
            <a:endParaRPr lang="en-US"/>
          </a:p>
        </p:txBody>
      </p:sp>
    </p:spTree>
    <p:extLst>
      <p:ext uri="{BB962C8B-B14F-4D97-AF65-F5344CB8AC3E}">
        <p14:creationId xmlns:p14="http://schemas.microsoft.com/office/powerpoint/2010/main" val="3922099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F0A9999B-70F3-4707-BFAA-2F0B2616C43F}"/>
              </a:ext>
            </a:extLst>
          </p:cNvPr>
          <p:cNvSpPr>
            <a:spLocks noGrp="1" noRot="1" noChangeAspect="1" noChangeArrowheads="1" noTextEdit="1"/>
          </p:cNvSpPr>
          <p:nvPr>
            <p:ph type="sldImg"/>
          </p:nvPr>
        </p:nvSpPr>
        <p:spPr>
          <a:ln/>
        </p:spPr>
      </p:sp>
      <p:sp>
        <p:nvSpPr>
          <p:cNvPr id="7171" name="Rectangle 3">
            <a:extLst>
              <a:ext uri="{FF2B5EF4-FFF2-40B4-BE49-F238E27FC236}">
                <a16:creationId xmlns:a16="http://schemas.microsoft.com/office/drawing/2014/main" id="{D42120B2-70E7-4145-85A4-FAC0462E1FF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When learning a new skill we need to look at what helps us to learn and why important. We need to think about the fact that we don’t know what we don’t know and this is why we introduce the topic in step 1 so parent receive information about a new skill, which is the presentation of concepts. Then we need to see it done which is why we role model and show- this is especially helpful for visual learners. Step 3 is having a go and step 4 is evaluating how it all went, both of which will be covered later. </a:t>
            </a:r>
          </a:p>
          <a:p>
            <a:r>
              <a:rPr lang="en-US" altLang="en-US">
                <a:latin typeface="Arial" panose="020B0604020202020204" pitchFamily="34" charset="0"/>
              </a:rPr>
              <a:t>Pipe uses play activities and care taking routines to provide opportunities for parent child to interact positively with each other, practice new skills whilst having fun i.e. </a:t>
            </a:r>
            <a:r>
              <a:rPr lang="en-US" altLang="en-US" b="1">
                <a:latin typeface="Arial" panose="020B0604020202020204" pitchFamily="34" charset="0"/>
              </a:rPr>
              <a:t>Teachable moments</a:t>
            </a:r>
          </a:p>
        </p:txBody>
      </p:sp>
    </p:spTree>
    <p:extLst>
      <p:ext uri="{BB962C8B-B14F-4D97-AF65-F5344CB8AC3E}">
        <p14:creationId xmlns:p14="http://schemas.microsoft.com/office/powerpoint/2010/main" val="3662904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80000"/>
              </a:lnSpc>
            </a:pPr>
            <a:r>
              <a:rPr lang="en-US" altLang="en-US" sz="1200" dirty="0">
                <a:latin typeface="Arial" panose="020B0604020202020204" pitchFamily="34" charset="0"/>
              </a:rPr>
              <a:t>The demonstration is crucial to the success of PIPE. Many clients need examples of “how to be” with their child or what “good” looks like so this is your chance to demonstrate. You will remember from day one how important positive interactions are for infants and their development, as well as considering the additional needs for support that teenagers may have. This is in part due to their brain development being “work in progress” and partly, due to their life circumstances e.g.  a lack of positive role models, poor life history </a:t>
            </a:r>
            <a:r>
              <a:rPr lang="en-US" altLang="en-US" sz="1200" dirty="0" err="1">
                <a:latin typeface="Arial" panose="020B0604020202020204" pitchFamily="34" charset="0"/>
              </a:rPr>
              <a:t>etc</a:t>
            </a:r>
            <a:endParaRPr lang="en-US" altLang="en-US" sz="1200" dirty="0">
              <a:latin typeface="Arial" panose="020B0604020202020204" pitchFamily="34" charset="0"/>
            </a:endParaRPr>
          </a:p>
          <a:p>
            <a:pPr>
              <a:lnSpc>
                <a:spcPct val="80000"/>
              </a:lnSpc>
            </a:pPr>
            <a:endParaRPr lang="en-US" altLang="en-US" sz="1200" dirty="0">
              <a:latin typeface="Arial" panose="020B0604020202020204" pitchFamily="34" charset="0"/>
            </a:endParaRPr>
          </a:p>
          <a:p>
            <a:pPr>
              <a:lnSpc>
                <a:spcPct val="80000"/>
              </a:lnSpc>
            </a:pPr>
            <a:r>
              <a:rPr lang="en-US" altLang="en-US" sz="1200" dirty="0">
                <a:latin typeface="Arial" panose="020B0604020202020204" pitchFamily="34" charset="0"/>
              </a:rPr>
              <a:t>Bandura: observation, imitation, modelling (brief overview reminder of what was </a:t>
            </a:r>
            <a:r>
              <a:rPr lang="en-US" altLang="en-US" sz="1200">
                <a:latin typeface="Arial" panose="020B0604020202020204" pitchFamily="34" charset="0"/>
              </a:rPr>
              <a:t>covered in Next Steps)</a:t>
            </a:r>
            <a:endParaRPr lang="en-US" altLang="en-US" sz="1200" dirty="0">
              <a:latin typeface="Arial" panose="020B0604020202020204" pitchFamily="34" charset="0"/>
            </a:endParaRPr>
          </a:p>
          <a:p>
            <a:pPr>
              <a:lnSpc>
                <a:spcPct val="80000"/>
              </a:lnSpc>
            </a:pPr>
            <a:r>
              <a:rPr lang="en-US" altLang="en-US" sz="1200" dirty="0">
                <a:latin typeface="Arial" panose="020B0604020202020204" pitchFamily="34" charset="0"/>
              </a:rPr>
              <a:t>So lets see what happens if you don’t demonstrate- </a:t>
            </a:r>
          </a:p>
          <a:p>
            <a:endParaRPr lang="en-GB" dirty="0"/>
          </a:p>
        </p:txBody>
      </p:sp>
      <p:sp>
        <p:nvSpPr>
          <p:cNvPr id="4" name="Slide Number Placeholder 3"/>
          <p:cNvSpPr>
            <a:spLocks noGrp="1"/>
          </p:cNvSpPr>
          <p:nvPr>
            <p:ph type="sldNum" sz="quarter" idx="10"/>
          </p:nvPr>
        </p:nvSpPr>
        <p:spPr/>
        <p:txBody>
          <a:bodyPr/>
          <a:lstStyle/>
          <a:p>
            <a:fld id="{0A32DAAB-6804-6244-8E8E-2E7CA198FC89}" type="slidenum">
              <a:rPr lang="en-US" smtClean="0"/>
              <a:t>3</a:t>
            </a:fld>
            <a:endParaRPr lang="en-US"/>
          </a:p>
        </p:txBody>
      </p:sp>
    </p:spTree>
    <p:extLst>
      <p:ext uri="{BB962C8B-B14F-4D97-AF65-F5344CB8AC3E}">
        <p14:creationId xmlns:p14="http://schemas.microsoft.com/office/powerpoint/2010/main" val="36941932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Unfortunately this DVD can’t be embedded into the presentation</a:t>
            </a:r>
          </a:p>
          <a:p>
            <a:r>
              <a:rPr lang="en-GB" dirty="0"/>
              <a:t>Show DVD “Ducks on the table”, ask for some brief feedback about what the family nurses are seeing in the film, invite them to consider the relevance for clients</a:t>
            </a:r>
          </a:p>
          <a:p>
            <a:r>
              <a:rPr lang="en-GB" dirty="0"/>
              <a:t>Use screen share function</a:t>
            </a:r>
          </a:p>
          <a:p>
            <a:endParaRPr lang="en-GB" dirty="0"/>
          </a:p>
          <a:p>
            <a:endParaRPr lang="en-GB" dirty="0"/>
          </a:p>
          <a:p>
            <a:r>
              <a:rPr lang="en-GB" dirty="0"/>
              <a:t>If unable to show this film, invite participants to reflect on how the paper folding activity would have felt if they hadn’t seen it?</a:t>
            </a:r>
          </a:p>
          <a:p>
            <a:r>
              <a:rPr lang="en-GB" dirty="0"/>
              <a:t>Then invite them to consider how clients may feel if they have never observed play, capture this feedback  linking back to learning theory</a:t>
            </a:r>
          </a:p>
        </p:txBody>
      </p:sp>
      <p:sp>
        <p:nvSpPr>
          <p:cNvPr id="4" name="Slide Number Placeholder 3"/>
          <p:cNvSpPr>
            <a:spLocks noGrp="1"/>
          </p:cNvSpPr>
          <p:nvPr>
            <p:ph type="sldNum" sz="quarter" idx="10"/>
          </p:nvPr>
        </p:nvSpPr>
        <p:spPr/>
        <p:txBody>
          <a:bodyPr/>
          <a:lstStyle/>
          <a:p>
            <a:fld id="{0A32DAAB-6804-6244-8E8E-2E7CA198FC89}" type="slidenum">
              <a:rPr lang="en-US" smtClean="0"/>
              <a:t>4</a:t>
            </a:fld>
            <a:endParaRPr lang="en-US"/>
          </a:p>
        </p:txBody>
      </p:sp>
    </p:spTree>
    <p:extLst>
      <p:ext uri="{BB962C8B-B14F-4D97-AF65-F5344CB8AC3E}">
        <p14:creationId xmlns:p14="http://schemas.microsoft.com/office/powerpoint/2010/main" val="20119652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Reflecting back to the PIPE video you saw earlier, invite participants to consider what they noticed the nurse do as she began the demonstration,</a:t>
            </a:r>
          </a:p>
          <a:p>
            <a:r>
              <a:rPr lang="en-GB" dirty="0"/>
              <a:t>Bullet points come in on click</a:t>
            </a:r>
          </a:p>
          <a:p>
            <a:endParaRPr lang="en-GB" dirty="0"/>
          </a:p>
          <a:p>
            <a:r>
              <a:rPr lang="en-GB" dirty="0"/>
              <a:t>Offer opportunity for feedback on the film, looking for key points outlined in bullet points</a:t>
            </a:r>
          </a:p>
        </p:txBody>
      </p:sp>
      <p:sp>
        <p:nvSpPr>
          <p:cNvPr id="4" name="Slide Number Placeholder 3"/>
          <p:cNvSpPr>
            <a:spLocks noGrp="1"/>
          </p:cNvSpPr>
          <p:nvPr>
            <p:ph type="sldNum" sz="quarter" idx="5"/>
          </p:nvPr>
        </p:nvSpPr>
        <p:spPr/>
        <p:txBody>
          <a:bodyPr/>
          <a:lstStyle/>
          <a:p>
            <a:fld id="{0A32DAAB-6804-6244-8E8E-2E7CA198FC89}" type="slidenum">
              <a:rPr lang="en-US" smtClean="0"/>
              <a:t>5</a:t>
            </a:fld>
            <a:endParaRPr lang="en-US"/>
          </a:p>
        </p:txBody>
      </p:sp>
    </p:spTree>
    <p:extLst>
      <p:ext uri="{BB962C8B-B14F-4D97-AF65-F5344CB8AC3E}">
        <p14:creationId xmlns:p14="http://schemas.microsoft.com/office/powerpoint/2010/main" val="16385499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Take some brief feedback</a:t>
            </a:r>
          </a:p>
          <a:p>
            <a:r>
              <a:rPr lang="en-GB" dirty="0"/>
              <a:t>Try to elicit: feeling comfortable with the doll, skills practice, modelling what they want to see, using the doll early in the programme to demonstrate a range of activities etc</a:t>
            </a:r>
          </a:p>
          <a:p>
            <a:r>
              <a:rPr lang="en-GB" dirty="0"/>
              <a:t> Consider using google </a:t>
            </a:r>
            <a:r>
              <a:rPr lang="en-GB" dirty="0" err="1"/>
              <a:t>jamboard</a:t>
            </a:r>
            <a:r>
              <a:rPr lang="en-GB" dirty="0"/>
              <a:t> to capture thoughts to offer change of engagement method</a:t>
            </a:r>
          </a:p>
          <a:p>
            <a:r>
              <a:rPr lang="en-GB" dirty="0">
                <a:hlinkClick r:id="rId3"/>
              </a:rPr>
              <a:t>https://jamboard.google.com/</a:t>
            </a:r>
            <a:endParaRPr lang="en-GB" dirty="0"/>
          </a:p>
          <a:p>
            <a:endParaRPr lang="en-GB" dirty="0"/>
          </a:p>
        </p:txBody>
      </p:sp>
      <p:sp>
        <p:nvSpPr>
          <p:cNvPr id="4" name="Slide Number Placeholder 3"/>
          <p:cNvSpPr>
            <a:spLocks noGrp="1"/>
          </p:cNvSpPr>
          <p:nvPr>
            <p:ph type="sldNum" sz="quarter" idx="10"/>
          </p:nvPr>
        </p:nvSpPr>
        <p:spPr/>
        <p:txBody>
          <a:bodyPr/>
          <a:lstStyle/>
          <a:p>
            <a:fld id="{0A32DAAB-6804-6244-8E8E-2E7CA198FC89}" type="slidenum">
              <a:rPr lang="en-US" smtClean="0"/>
              <a:t>6</a:t>
            </a:fld>
            <a:endParaRPr lang="en-US"/>
          </a:p>
        </p:txBody>
      </p:sp>
    </p:spTree>
    <p:extLst>
      <p:ext uri="{BB962C8B-B14F-4D97-AF65-F5344CB8AC3E}">
        <p14:creationId xmlns:p14="http://schemas.microsoft.com/office/powerpoint/2010/main" val="3214761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Work through slide, outlining the three things to consider, What, Why, How, offer reflections from own practice</a:t>
            </a:r>
          </a:p>
        </p:txBody>
      </p:sp>
      <p:sp>
        <p:nvSpPr>
          <p:cNvPr id="4" name="Slide Number Placeholder 3"/>
          <p:cNvSpPr>
            <a:spLocks noGrp="1"/>
          </p:cNvSpPr>
          <p:nvPr>
            <p:ph type="sldNum" sz="quarter" idx="5"/>
          </p:nvPr>
        </p:nvSpPr>
        <p:spPr/>
        <p:txBody>
          <a:bodyPr/>
          <a:lstStyle/>
          <a:p>
            <a:fld id="{0A32DAAB-6804-6244-8E8E-2E7CA198FC89}" type="slidenum">
              <a:rPr lang="en-US" smtClean="0"/>
              <a:t>7</a:t>
            </a:fld>
            <a:endParaRPr lang="en-US"/>
          </a:p>
        </p:txBody>
      </p:sp>
    </p:spTree>
    <p:extLst>
      <p:ext uri="{BB962C8B-B14F-4D97-AF65-F5344CB8AC3E}">
        <p14:creationId xmlns:p14="http://schemas.microsoft.com/office/powerpoint/2010/main" val="22082597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Need Doll and scarf, this was included in the pre-learning information</a:t>
            </a:r>
          </a:p>
        </p:txBody>
      </p:sp>
      <p:sp>
        <p:nvSpPr>
          <p:cNvPr id="4" name="Slide Number Placeholder 3"/>
          <p:cNvSpPr>
            <a:spLocks noGrp="1"/>
          </p:cNvSpPr>
          <p:nvPr>
            <p:ph type="sldNum" sz="quarter" idx="10"/>
          </p:nvPr>
        </p:nvSpPr>
        <p:spPr/>
        <p:txBody>
          <a:bodyPr/>
          <a:lstStyle/>
          <a:p>
            <a:fld id="{0A32DAAB-6804-6244-8E8E-2E7CA198FC89}" type="slidenum">
              <a:rPr lang="en-US" smtClean="0"/>
              <a:t>8</a:t>
            </a:fld>
            <a:endParaRPr lang="en-US"/>
          </a:p>
        </p:txBody>
      </p:sp>
    </p:spTree>
    <p:extLst>
      <p:ext uri="{BB962C8B-B14F-4D97-AF65-F5344CB8AC3E}">
        <p14:creationId xmlns:p14="http://schemas.microsoft.com/office/powerpoint/2010/main" val="30853716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latin typeface="Arial" panose="020B0604020202020204" pitchFamily="34" charset="0"/>
              </a:rPr>
              <a:t>On a scale 1-10 how motivated are you to try the demonstration, consider using </a:t>
            </a:r>
            <a:r>
              <a:rPr lang="en-GB" altLang="en-US" dirty="0" err="1">
                <a:latin typeface="Arial" panose="020B0604020202020204" pitchFamily="34" charset="0"/>
              </a:rPr>
              <a:t>mentimeter</a:t>
            </a:r>
            <a:r>
              <a:rPr lang="en-GB" altLang="en-US" dirty="0">
                <a:latin typeface="Arial" panose="020B0604020202020204" pitchFamily="34" charset="0"/>
              </a:rPr>
              <a:t>/forms on Teams for this to keep it confidential</a:t>
            </a:r>
          </a:p>
          <a:p>
            <a:endParaRPr lang="en-GB" altLang="en-US" dirty="0">
              <a:latin typeface="Arial" panose="020B0604020202020204" pitchFamily="34" charset="0"/>
            </a:endParaRPr>
          </a:p>
          <a:p>
            <a:endParaRPr lang="en-GB" altLang="en-US" dirty="0">
              <a:latin typeface="Arial" panose="020B0604020202020204" pitchFamily="34" charset="0"/>
            </a:endParaRPr>
          </a:p>
          <a:p>
            <a:r>
              <a:rPr lang="en-GB" altLang="en-US" dirty="0">
                <a:latin typeface="Arial" panose="020B0604020202020204" pitchFamily="34" charset="0"/>
              </a:rPr>
              <a:t>Invite them to use a break out space to demonstrate peek a boo with a colleague (channels or break out rooms set up in advance)</a:t>
            </a:r>
          </a:p>
          <a:p>
            <a:endParaRPr lang="en-GB" altLang="en-US" dirty="0">
              <a:latin typeface="Arial" panose="020B0604020202020204" pitchFamily="34" charset="0"/>
            </a:endParaRPr>
          </a:p>
          <a:p>
            <a:r>
              <a:rPr lang="en-GB" altLang="en-US" dirty="0">
                <a:latin typeface="Arial" panose="020B0604020202020204" pitchFamily="34" charset="0"/>
              </a:rPr>
              <a:t>Offer gentle reminder to ensure camera is angled to enable colleague to see </a:t>
            </a:r>
            <a:r>
              <a:rPr lang="en-GB" altLang="en-US">
                <a:latin typeface="Arial" panose="020B0604020202020204" pitchFamily="34" charset="0"/>
              </a:rPr>
              <a:t>the demo</a:t>
            </a:r>
            <a:endParaRPr lang="en-GB" altLang="en-US" dirty="0">
              <a:latin typeface="Arial" panose="020B0604020202020204" pitchFamily="34" charset="0"/>
            </a:endParaRPr>
          </a:p>
          <a:p>
            <a:endParaRPr lang="en-GB" altLang="en-US" dirty="0">
              <a:latin typeface="Arial" panose="020B0604020202020204" pitchFamily="34" charset="0"/>
            </a:endParaRPr>
          </a:p>
          <a:p>
            <a:r>
              <a:rPr lang="en-GB" altLang="en-US" dirty="0">
                <a:latin typeface="Arial" panose="020B0604020202020204" pitchFamily="34" charset="0"/>
              </a:rPr>
              <a:t>Allow 15 mins for demos</a:t>
            </a:r>
          </a:p>
        </p:txBody>
      </p:sp>
      <p:sp>
        <p:nvSpPr>
          <p:cNvPr id="4" name="Slide Number Placeholder 3"/>
          <p:cNvSpPr>
            <a:spLocks noGrp="1"/>
          </p:cNvSpPr>
          <p:nvPr>
            <p:ph type="sldNum" sz="quarter" idx="10"/>
          </p:nvPr>
        </p:nvSpPr>
        <p:spPr/>
        <p:txBody>
          <a:bodyPr/>
          <a:lstStyle/>
          <a:p>
            <a:fld id="{0A32DAAB-6804-6244-8E8E-2E7CA198FC89}" type="slidenum">
              <a:rPr lang="en-US" smtClean="0"/>
              <a:t>9</a:t>
            </a:fld>
            <a:endParaRPr lang="en-US"/>
          </a:p>
        </p:txBody>
      </p:sp>
    </p:spTree>
    <p:extLst>
      <p:ext uri="{BB962C8B-B14F-4D97-AF65-F5344CB8AC3E}">
        <p14:creationId xmlns:p14="http://schemas.microsoft.com/office/powerpoint/2010/main" val="309043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sz="3200"/>
            </a:lvl1pPr>
          </a:lstStyle>
          <a:p>
            <a:r>
              <a:rPr lang="en-GB" dirty="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normAutofit/>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endParaRPr lang="en-US" dirty="0"/>
          </a:p>
        </p:txBody>
      </p:sp>
      <p:sp>
        <p:nvSpPr>
          <p:cNvPr id="4" name="Date Placeholder 3"/>
          <p:cNvSpPr>
            <a:spLocks noGrp="1"/>
          </p:cNvSpPr>
          <p:nvPr>
            <p:ph type="dt" sz="half" idx="10"/>
          </p:nvPr>
        </p:nvSpPr>
        <p:spPr/>
        <p:txBody>
          <a:bodyPr/>
          <a:lstStyle/>
          <a:p>
            <a:fld id="{66FF4E29-5D72-E847-9B0A-4CA150B4A61C}" type="datetime1">
              <a:rPr lang="en-GB" smtClean="0"/>
              <a:t>15/10/2020</a:t>
            </a:fld>
            <a:endParaRPr lang="en-US"/>
          </a:p>
        </p:txBody>
      </p:sp>
      <p:sp>
        <p:nvSpPr>
          <p:cNvPr id="5" name="Footer Placeholder 4"/>
          <p:cNvSpPr>
            <a:spLocks noGrp="1"/>
          </p:cNvSpPr>
          <p:nvPr>
            <p:ph type="ftr" sz="quarter" idx="11"/>
          </p:nvPr>
        </p:nvSpPr>
        <p:spPr/>
        <p:txBody>
          <a:bodyPr/>
          <a:lstStyle/>
          <a:p>
            <a:r>
              <a:rPr lang="de-DE" dirty="0"/>
              <a:t>© Family Nurse </a:t>
            </a:r>
            <a:r>
              <a:rPr lang="de-DE" dirty="0" err="1"/>
              <a:t>Partnership</a:t>
            </a:r>
            <a:r>
              <a:rPr lang="de-DE" dirty="0"/>
              <a:t> </a:t>
            </a:r>
            <a:r>
              <a:rPr lang="de-DE" dirty="0" err="1"/>
              <a:t>Scotland</a:t>
            </a:r>
            <a:r>
              <a:rPr lang="de-DE" sz="800" baseline="30000" dirty="0" err="1"/>
              <a:t>TM</a:t>
            </a:r>
            <a:endParaRPr lang="en-US" sz="800" baseline="30000" dirty="0"/>
          </a:p>
        </p:txBody>
      </p:sp>
      <p:sp>
        <p:nvSpPr>
          <p:cNvPr id="6" name="Slide Number Placeholder 5"/>
          <p:cNvSpPr>
            <a:spLocks noGrp="1"/>
          </p:cNvSpPr>
          <p:nvPr>
            <p:ph type="sldNum" sz="quarter" idx="12"/>
          </p:nvPr>
        </p:nvSpPr>
        <p:spPr/>
        <p:txBody>
          <a:bodyPr/>
          <a:lstStyle/>
          <a:p>
            <a:fld id="{7DF48E38-35C9-424D-BC83-0094793DCA6C}" type="slidenum">
              <a:rPr lang="en-US" smtClean="0"/>
              <a:t>‹#›</a:t>
            </a:fld>
            <a:endParaRPr lang="en-US"/>
          </a:p>
        </p:txBody>
      </p:sp>
    </p:spTree>
    <p:extLst>
      <p:ext uri="{BB962C8B-B14F-4D97-AF65-F5344CB8AC3E}">
        <p14:creationId xmlns:p14="http://schemas.microsoft.com/office/powerpoint/2010/main" val="3382410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1121305"/>
            <a:ext cx="8229600" cy="1143000"/>
          </a:xfrm>
          <a:prstGeom prst="rect">
            <a:avLst/>
          </a:prstGeom>
        </p:spPr>
        <p:txBody>
          <a:bodyPr/>
          <a:lstStyle/>
          <a:p>
            <a:r>
              <a:rPr lang="en-GB"/>
              <a:t>Click to edit Master title style</a:t>
            </a:r>
            <a:endParaRPr lang="en-US"/>
          </a:p>
        </p:txBody>
      </p:sp>
      <p:sp>
        <p:nvSpPr>
          <p:cNvPr id="3" name="Vertical Text Placeholder 2"/>
          <p:cNvSpPr>
            <a:spLocks noGrp="1"/>
          </p:cNvSpPr>
          <p:nvPr>
            <p:ph type="body" orient="vert" idx="1"/>
          </p:nvPr>
        </p:nvSpPr>
        <p:spPr>
          <a:xfrm>
            <a:off x="457200" y="2558815"/>
            <a:ext cx="8229600" cy="356734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78BB364A-AFA1-2F4B-BF31-AC7245DD7AC7}" type="datetime1">
              <a:rPr lang="en-GB" smtClean="0"/>
              <a:t>15/10/2020</a:t>
            </a:fld>
            <a:endParaRPr lang="en-US"/>
          </a:p>
        </p:txBody>
      </p:sp>
      <p:sp>
        <p:nvSpPr>
          <p:cNvPr id="5" name="Footer Placeholder 4"/>
          <p:cNvSpPr>
            <a:spLocks noGrp="1"/>
          </p:cNvSpPr>
          <p:nvPr>
            <p:ph type="ftr" sz="quarter" idx="11"/>
          </p:nvPr>
        </p:nvSpPr>
        <p:spPr/>
        <p:txBody>
          <a:bodyPr/>
          <a:lstStyle/>
          <a:p>
            <a:r>
              <a:rPr lang="de-DE" dirty="0"/>
              <a:t>© Family Nurse </a:t>
            </a:r>
            <a:r>
              <a:rPr lang="de-DE" dirty="0" err="1"/>
              <a:t>Partnership</a:t>
            </a:r>
            <a:r>
              <a:rPr lang="de-DE" dirty="0"/>
              <a:t> </a:t>
            </a:r>
            <a:r>
              <a:rPr lang="de-DE" dirty="0" err="1"/>
              <a:t>Scotland</a:t>
            </a:r>
            <a:r>
              <a:rPr lang="de-DE" sz="800" baseline="30000" dirty="0" err="1"/>
              <a:t>TM</a:t>
            </a:r>
            <a:endParaRPr lang="en-US" sz="800" baseline="30000" dirty="0"/>
          </a:p>
        </p:txBody>
      </p:sp>
      <p:sp>
        <p:nvSpPr>
          <p:cNvPr id="6" name="Slide Number Placeholder 5"/>
          <p:cNvSpPr>
            <a:spLocks noGrp="1"/>
          </p:cNvSpPr>
          <p:nvPr>
            <p:ph type="sldNum" sz="quarter" idx="12"/>
          </p:nvPr>
        </p:nvSpPr>
        <p:spPr/>
        <p:txBody>
          <a:bodyPr/>
          <a:lstStyle/>
          <a:p>
            <a:fld id="{7DF48E38-35C9-424D-BC83-0094793DCA6C}" type="slidenum">
              <a:rPr lang="en-US" smtClean="0"/>
              <a:t>‹#›</a:t>
            </a:fld>
            <a:endParaRPr lang="en-US"/>
          </a:p>
        </p:txBody>
      </p:sp>
    </p:spTree>
    <p:extLst>
      <p:ext uri="{BB962C8B-B14F-4D97-AF65-F5344CB8AC3E}">
        <p14:creationId xmlns:p14="http://schemas.microsoft.com/office/powerpoint/2010/main" val="3495049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79407"/>
            <a:ext cx="2057400" cy="4846756"/>
          </a:xfrm>
          <a:prstGeom prst="rect">
            <a:avLst/>
          </a:prstGeo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1279407"/>
            <a:ext cx="6019800" cy="4846756"/>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E3175899-DE9E-3741-9FE8-97D8A9372002}" type="datetime1">
              <a:rPr lang="en-GB" smtClean="0"/>
              <a:t>15/10/2020</a:t>
            </a:fld>
            <a:endParaRPr lang="en-US"/>
          </a:p>
        </p:txBody>
      </p:sp>
      <p:sp>
        <p:nvSpPr>
          <p:cNvPr id="5" name="Footer Placeholder 4"/>
          <p:cNvSpPr>
            <a:spLocks noGrp="1"/>
          </p:cNvSpPr>
          <p:nvPr>
            <p:ph type="ftr" sz="quarter" idx="11"/>
          </p:nvPr>
        </p:nvSpPr>
        <p:spPr/>
        <p:txBody>
          <a:bodyPr/>
          <a:lstStyle/>
          <a:p>
            <a:r>
              <a:rPr lang="de-DE" dirty="0"/>
              <a:t>© Family Nurse </a:t>
            </a:r>
            <a:r>
              <a:rPr lang="de-DE" dirty="0" err="1"/>
              <a:t>Partnership</a:t>
            </a:r>
            <a:r>
              <a:rPr lang="de-DE" dirty="0"/>
              <a:t> </a:t>
            </a:r>
            <a:r>
              <a:rPr lang="de-DE" dirty="0" err="1"/>
              <a:t>Scotland</a:t>
            </a:r>
            <a:r>
              <a:rPr lang="de-DE" sz="800" baseline="30000" dirty="0" err="1"/>
              <a:t>TM</a:t>
            </a:r>
            <a:endParaRPr lang="en-US" sz="800" baseline="30000" dirty="0"/>
          </a:p>
        </p:txBody>
      </p:sp>
      <p:sp>
        <p:nvSpPr>
          <p:cNvPr id="6" name="Slide Number Placeholder 5"/>
          <p:cNvSpPr>
            <a:spLocks noGrp="1"/>
          </p:cNvSpPr>
          <p:nvPr>
            <p:ph type="sldNum" sz="quarter" idx="12"/>
          </p:nvPr>
        </p:nvSpPr>
        <p:spPr/>
        <p:txBody>
          <a:bodyPr/>
          <a:lstStyle/>
          <a:p>
            <a:fld id="{7DF48E38-35C9-424D-BC83-0094793DCA6C}" type="slidenum">
              <a:rPr lang="en-US" smtClean="0"/>
              <a:t>‹#›</a:t>
            </a:fld>
            <a:endParaRPr lang="en-US"/>
          </a:p>
        </p:txBody>
      </p:sp>
    </p:spTree>
    <p:extLst>
      <p:ext uri="{BB962C8B-B14F-4D97-AF65-F5344CB8AC3E}">
        <p14:creationId xmlns:p14="http://schemas.microsoft.com/office/powerpoint/2010/main" val="199077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187156"/>
            <a:ext cx="8229600" cy="1143000"/>
          </a:xfrm>
          <a:prstGeom prst="rect">
            <a:avLst/>
          </a:prstGeom>
        </p:spPr>
        <p:txBody>
          <a:bodyPr/>
          <a:lstStyle>
            <a:lvl1pPr>
              <a:defRPr sz="3200"/>
            </a:lvl1pPr>
          </a:lstStyle>
          <a:p>
            <a:r>
              <a:rPr lang="en-GB"/>
              <a:t>Click to edit Master title style</a:t>
            </a:r>
            <a:endParaRPr lang="en-US"/>
          </a:p>
        </p:txBody>
      </p:sp>
      <p:sp>
        <p:nvSpPr>
          <p:cNvPr id="3" name="Content Placeholder 2"/>
          <p:cNvSpPr>
            <a:spLocks noGrp="1"/>
          </p:cNvSpPr>
          <p:nvPr>
            <p:ph idx="1"/>
          </p:nvPr>
        </p:nvSpPr>
        <p:spPr>
          <a:xfrm>
            <a:off x="457200" y="2549407"/>
            <a:ext cx="8229600" cy="3576756"/>
          </a:xfrm>
        </p:spPr>
        <p:txBody>
          <a:bodyPr>
            <a:normAutofit/>
          </a:bodyPr>
          <a:lstStyle>
            <a:lvl1pPr>
              <a:defRPr sz="2800"/>
            </a:lvl1pPr>
            <a:lvl2pPr>
              <a:defRPr sz="2800"/>
            </a:lvl2pPr>
            <a:lvl3pPr>
              <a:defRPr sz="2800"/>
            </a:lvl3pPr>
            <a:lvl4pPr>
              <a:defRPr sz="2800"/>
            </a:lvl4pPr>
            <a:lvl5pPr>
              <a:defRPr sz="2800"/>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p:txBody>
          <a:bodyPr/>
          <a:lstStyle/>
          <a:p>
            <a:fld id="{C402B989-7CFA-9841-B272-FB1C8DD49D79}" type="datetime1">
              <a:rPr lang="en-GB" smtClean="0"/>
              <a:t>15/10/2020</a:t>
            </a:fld>
            <a:endParaRPr lang="en-US"/>
          </a:p>
        </p:txBody>
      </p:sp>
      <p:sp>
        <p:nvSpPr>
          <p:cNvPr id="5" name="Footer Placeholder 4"/>
          <p:cNvSpPr>
            <a:spLocks noGrp="1"/>
          </p:cNvSpPr>
          <p:nvPr>
            <p:ph type="ftr" sz="quarter" idx="11"/>
          </p:nvPr>
        </p:nvSpPr>
        <p:spPr/>
        <p:txBody>
          <a:bodyPr/>
          <a:lstStyle/>
          <a:p>
            <a:r>
              <a:rPr lang="de-DE" dirty="0"/>
              <a:t>© Family Nurse </a:t>
            </a:r>
            <a:r>
              <a:rPr lang="de-DE" dirty="0" err="1"/>
              <a:t>Partnership</a:t>
            </a:r>
            <a:r>
              <a:rPr lang="de-DE" dirty="0"/>
              <a:t> </a:t>
            </a:r>
            <a:r>
              <a:rPr lang="de-DE" dirty="0" err="1"/>
              <a:t>Scotland</a:t>
            </a:r>
            <a:r>
              <a:rPr lang="de-DE" sz="800" baseline="30000" dirty="0" err="1"/>
              <a:t>TM</a:t>
            </a:r>
            <a:endParaRPr lang="en-US" sz="800" baseline="30000" dirty="0"/>
          </a:p>
        </p:txBody>
      </p:sp>
      <p:sp>
        <p:nvSpPr>
          <p:cNvPr id="6" name="Slide Number Placeholder 5"/>
          <p:cNvSpPr>
            <a:spLocks noGrp="1"/>
          </p:cNvSpPr>
          <p:nvPr>
            <p:ph type="sldNum" sz="quarter" idx="12"/>
          </p:nvPr>
        </p:nvSpPr>
        <p:spPr/>
        <p:txBody>
          <a:bodyPr/>
          <a:lstStyle/>
          <a:p>
            <a:fld id="{7DF48E38-35C9-424D-BC83-0094793DCA6C}" type="slidenum">
              <a:rPr lang="en-US" smtClean="0"/>
              <a:t>‹#›</a:t>
            </a:fld>
            <a:endParaRPr lang="en-US"/>
          </a:p>
        </p:txBody>
      </p:sp>
    </p:spTree>
    <p:extLst>
      <p:ext uri="{BB962C8B-B14F-4D97-AF65-F5344CB8AC3E}">
        <p14:creationId xmlns:p14="http://schemas.microsoft.com/office/powerpoint/2010/main" val="1927864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32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3C57F767-EB52-6741-BFA0-6AAE55E7D522}" type="datetime1">
              <a:rPr lang="en-GB" smtClean="0"/>
              <a:t>15/10/2020</a:t>
            </a:fld>
            <a:endParaRPr lang="en-US"/>
          </a:p>
        </p:txBody>
      </p:sp>
      <p:sp>
        <p:nvSpPr>
          <p:cNvPr id="5" name="Footer Placeholder 4"/>
          <p:cNvSpPr>
            <a:spLocks noGrp="1"/>
          </p:cNvSpPr>
          <p:nvPr>
            <p:ph type="ftr" sz="quarter" idx="11"/>
          </p:nvPr>
        </p:nvSpPr>
        <p:spPr/>
        <p:txBody>
          <a:bodyPr/>
          <a:lstStyle/>
          <a:p>
            <a:r>
              <a:rPr lang="de-DE" dirty="0"/>
              <a:t>© Family Nurse </a:t>
            </a:r>
            <a:r>
              <a:rPr lang="de-DE" dirty="0" err="1"/>
              <a:t>Partnership</a:t>
            </a:r>
            <a:r>
              <a:rPr lang="de-DE" dirty="0"/>
              <a:t> </a:t>
            </a:r>
            <a:r>
              <a:rPr lang="de-DE" dirty="0" err="1"/>
              <a:t>Scotland</a:t>
            </a:r>
            <a:r>
              <a:rPr lang="de-DE" sz="800" baseline="30000" dirty="0" err="1"/>
              <a:t>TM</a:t>
            </a:r>
            <a:endParaRPr lang="en-US" sz="800" baseline="30000" dirty="0"/>
          </a:p>
        </p:txBody>
      </p:sp>
      <p:sp>
        <p:nvSpPr>
          <p:cNvPr id="6" name="Slide Number Placeholder 5"/>
          <p:cNvSpPr>
            <a:spLocks noGrp="1"/>
          </p:cNvSpPr>
          <p:nvPr>
            <p:ph type="sldNum" sz="quarter" idx="12"/>
          </p:nvPr>
        </p:nvSpPr>
        <p:spPr/>
        <p:txBody>
          <a:bodyPr/>
          <a:lstStyle/>
          <a:p>
            <a:fld id="{7DF48E38-35C9-424D-BC83-0094793DCA6C}" type="slidenum">
              <a:rPr lang="en-US" smtClean="0"/>
              <a:t>‹#›</a:t>
            </a:fld>
            <a:endParaRPr lang="en-US"/>
          </a:p>
        </p:txBody>
      </p:sp>
    </p:spTree>
    <p:extLst>
      <p:ext uri="{BB962C8B-B14F-4D97-AF65-F5344CB8AC3E}">
        <p14:creationId xmlns:p14="http://schemas.microsoft.com/office/powerpoint/2010/main" val="37332049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149527"/>
            <a:ext cx="8229600" cy="1143000"/>
          </a:xfrm>
          <a:prstGeom prst="rect">
            <a:avLst/>
          </a:prstGeom>
        </p:spPr>
        <p:txBody>
          <a:bodyPr/>
          <a:lstStyle>
            <a:lvl1pPr>
              <a:defRPr sz="3200"/>
            </a:lvl1pPr>
          </a:lstStyle>
          <a:p>
            <a:r>
              <a:rPr lang="en-GB"/>
              <a:t>Click to edit Master title style</a:t>
            </a:r>
            <a:endParaRPr lang="en-US"/>
          </a:p>
        </p:txBody>
      </p:sp>
      <p:sp>
        <p:nvSpPr>
          <p:cNvPr id="3" name="Content Placeholder 2"/>
          <p:cNvSpPr>
            <a:spLocks noGrp="1"/>
          </p:cNvSpPr>
          <p:nvPr>
            <p:ph sz="half" idx="1"/>
          </p:nvPr>
        </p:nvSpPr>
        <p:spPr>
          <a:xfrm>
            <a:off x="457200" y="2634074"/>
            <a:ext cx="4038600" cy="3492089"/>
          </a:xfrm>
        </p:spPr>
        <p:txBody>
          <a:bodyPr>
            <a:normAutofit/>
          </a:bodyPr>
          <a:lstStyle>
            <a:lvl1pPr>
              <a:defRPr sz="2800"/>
            </a:lvl1pPr>
            <a:lvl2pPr>
              <a:defRPr sz="2800"/>
            </a:lvl2pPr>
            <a:lvl3pPr>
              <a:defRPr sz="2800"/>
            </a:lvl3pPr>
            <a:lvl4pPr>
              <a:defRPr sz="2800"/>
            </a:lvl4pPr>
            <a:lvl5pPr>
              <a:defRPr sz="2800"/>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p:cNvSpPr>
            <a:spLocks noGrp="1"/>
          </p:cNvSpPr>
          <p:nvPr>
            <p:ph sz="half" idx="2"/>
          </p:nvPr>
        </p:nvSpPr>
        <p:spPr>
          <a:xfrm>
            <a:off x="4648200" y="2634074"/>
            <a:ext cx="4038600" cy="349208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FAE1C655-BC02-794C-97AE-F0120D8935F6}" type="datetime1">
              <a:rPr lang="en-GB" smtClean="0"/>
              <a:t>15/10/2020</a:t>
            </a:fld>
            <a:endParaRPr lang="en-US"/>
          </a:p>
        </p:txBody>
      </p:sp>
      <p:sp>
        <p:nvSpPr>
          <p:cNvPr id="6" name="Footer Placeholder 5"/>
          <p:cNvSpPr>
            <a:spLocks noGrp="1"/>
          </p:cNvSpPr>
          <p:nvPr>
            <p:ph type="ftr" sz="quarter" idx="11"/>
          </p:nvPr>
        </p:nvSpPr>
        <p:spPr/>
        <p:txBody>
          <a:bodyPr/>
          <a:lstStyle/>
          <a:p>
            <a:r>
              <a:rPr lang="de-DE" dirty="0"/>
              <a:t>© Family Nurse </a:t>
            </a:r>
            <a:r>
              <a:rPr lang="de-DE" dirty="0" err="1"/>
              <a:t>Partnership</a:t>
            </a:r>
            <a:r>
              <a:rPr lang="de-DE" dirty="0"/>
              <a:t> </a:t>
            </a:r>
            <a:r>
              <a:rPr lang="de-DE" dirty="0" err="1"/>
              <a:t>Scotland</a:t>
            </a:r>
            <a:r>
              <a:rPr lang="de-DE" sz="800" baseline="30000" dirty="0" err="1"/>
              <a:t>TM</a:t>
            </a:r>
            <a:endParaRPr lang="en-US" sz="800" baseline="30000" dirty="0"/>
          </a:p>
        </p:txBody>
      </p:sp>
      <p:sp>
        <p:nvSpPr>
          <p:cNvPr id="7" name="Slide Number Placeholder 6"/>
          <p:cNvSpPr>
            <a:spLocks noGrp="1"/>
          </p:cNvSpPr>
          <p:nvPr>
            <p:ph type="sldNum" sz="quarter" idx="12"/>
          </p:nvPr>
        </p:nvSpPr>
        <p:spPr/>
        <p:txBody>
          <a:bodyPr/>
          <a:lstStyle/>
          <a:p>
            <a:fld id="{7DF48E38-35C9-424D-BC83-0094793DCA6C}" type="slidenum">
              <a:rPr lang="en-US" smtClean="0"/>
              <a:t>‹#›</a:t>
            </a:fld>
            <a:endParaRPr lang="en-US"/>
          </a:p>
        </p:txBody>
      </p:sp>
    </p:spTree>
    <p:extLst>
      <p:ext uri="{BB962C8B-B14F-4D97-AF65-F5344CB8AC3E}">
        <p14:creationId xmlns:p14="http://schemas.microsoft.com/office/powerpoint/2010/main" val="3946040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1046046"/>
            <a:ext cx="8229600" cy="1143000"/>
          </a:xfrm>
          <a:prstGeom prst="rect">
            <a:avLst/>
          </a:prstGeo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2353557"/>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4" name="Content Placeholder 3"/>
          <p:cNvSpPr>
            <a:spLocks noGrp="1"/>
          </p:cNvSpPr>
          <p:nvPr>
            <p:ph sz="half" idx="2"/>
          </p:nvPr>
        </p:nvSpPr>
        <p:spPr>
          <a:xfrm>
            <a:off x="457200" y="3142073"/>
            <a:ext cx="4040188" cy="298408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Text Placeholder 4"/>
          <p:cNvSpPr>
            <a:spLocks noGrp="1"/>
          </p:cNvSpPr>
          <p:nvPr>
            <p:ph type="body" sz="quarter" idx="3"/>
          </p:nvPr>
        </p:nvSpPr>
        <p:spPr>
          <a:xfrm>
            <a:off x="4645025" y="2353557"/>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3142073"/>
            <a:ext cx="4041775" cy="298409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6B196964-9280-D746-93F7-0BBA6DAB8158}" type="datetime1">
              <a:rPr lang="en-GB" smtClean="0"/>
              <a:t>15/10/2020</a:t>
            </a:fld>
            <a:endParaRPr lang="en-US"/>
          </a:p>
        </p:txBody>
      </p:sp>
      <p:sp>
        <p:nvSpPr>
          <p:cNvPr id="8" name="Footer Placeholder 7"/>
          <p:cNvSpPr>
            <a:spLocks noGrp="1"/>
          </p:cNvSpPr>
          <p:nvPr>
            <p:ph type="ftr" sz="quarter" idx="11"/>
          </p:nvPr>
        </p:nvSpPr>
        <p:spPr/>
        <p:txBody>
          <a:bodyPr/>
          <a:lstStyle/>
          <a:p>
            <a:r>
              <a:rPr lang="de-DE" dirty="0"/>
              <a:t>© Family Nurse </a:t>
            </a:r>
            <a:r>
              <a:rPr lang="de-DE" dirty="0" err="1"/>
              <a:t>Partnership</a:t>
            </a:r>
            <a:r>
              <a:rPr lang="de-DE" dirty="0"/>
              <a:t> </a:t>
            </a:r>
            <a:r>
              <a:rPr lang="de-DE" dirty="0" err="1"/>
              <a:t>Scotland</a:t>
            </a:r>
            <a:r>
              <a:rPr lang="de-DE" sz="800" baseline="30000" dirty="0" err="1"/>
              <a:t>TM</a:t>
            </a:r>
            <a:endParaRPr lang="en-US" sz="800" baseline="30000" dirty="0"/>
          </a:p>
        </p:txBody>
      </p:sp>
      <p:sp>
        <p:nvSpPr>
          <p:cNvPr id="9" name="Slide Number Placeholder 8"/>
          <p:cNvSpPr>
            <a:spLocks noGrp="1"/>
          </p:cNvSpPr>
          <p:nvPr>
            <p:ph type="sldNum" sz="quarter" idx="12"/>
          </p:nvPr>
        </p:nvSpPr>
        <p:spPr/>
        <p:txBody>
          <a:bodyPr/>
          <a:lstStyle/>
          <a:p>
            <a:fld id="{7DF48E38-35C9-424D-BC83-0094793DCA6C}" type="slidenum">
              <a:rPr lang="en-US" smtClean="0"/>
              <a:t>‹#›</a:t>
            </a:fld>
            <a:endParaRPr lang="en-US"/>
          </a:p>
        </p:txBody>
      </p:sp>
    </p:spTree>
    <p:extLst>
      <p:ext uri="{BB962C8B-B14F-4D97-AF65-F5344CB8AC3E}">
        <p14:creationId xmlns:p14="http://schemas.microsoft.com/office/powerpoint/2010/main" val="5583020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11897"/>
            <a:ext cx="8229600" cy="1143000"/>
          </a:xfrm>
          <a:prstGeom prst="rect">
            <a:avLst/>
          </a:prstGeom>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105619DE-4B49-294B-979E-AA7E21DB4C1A}" type="datetime1">
              <a:rPr lang="en-GB" smtClean="0"/>
              <a:t>15/10/2020</a:t>
            </a:fld>
            <a:endParaRPr lang="en-US"/>
          </a:p>
        </p:txBody>
      </p:sp>
      <p:sp>
        <p:nvSpPr>
          <p:cNvPr id="4" name="Footer Placeholder 3"/>
          <p:cNvSpPr>
            <a:spLocks noGrp="1"/>
          </p:cNvSpPr>
          <p:nvPr>
            <p:ph type="ftr" sz="quarter" idx="11"/>
          </p:nvPr>
        </p:nvSpPr>
        <p:spPr/>
        <p:txBody>
          <a:bodyPr/>
          <a:lstStyle/>
          <a:p>
            <a:r>
              <a:rPr lang="de-DE" dirty="0"/>
              <a:t>© Family Nurse </a:t>
            </a:r>
            <a:r>
              <a:rPr lang="de-DE" dirty="0" err="1"/>
              <a:t>Partnership</a:t>
            </a:r>
            <a:r>
              <a:rPr lang="de-DE" dirty="0"/>
              <a:t> </a:t>
            </a:r>
            <a:r>
              <a:rPr lang="de-DE" dirty="0" err="1"/>
              <a:t>Scotland</a:t>
            </a:r>
            <a:r>
              <a:rPr lang="de-DE" sz="800" baseline="30000" dirty="0" err="1"/>
              <a:t>TM</a:t>
            </a:r>
            <a:endParaRPr lang="en-US" sz="800" baseline="30000" dirty="0"/>
          </a:p>
        </p:txBody>
      </p:sp>
      <p:sp>
        <p:nvSpPr>
          <p:cNvPr id="5" name="Slide Number Placeholder 4"/>
          <p:cNvSpPr>
            <a:spLocks noGrp="1"/>
          </p:cNvSpPr>
          <p:nvPr>
            <p:ph type="sldNum" sz="quarter" idx="12"/>
          </p:nvPr>
        </p:nvSpPr>
        <p:spPr/>
        <p:txBody>
          <a:bodyPr/>
          <a:lstStyle/>
          <a:p>
            <a:fld id="{7DF48E38-35C9-424D-BC83-0094793DCA6C}" type="slidenum">
              <a:rPr lang="en-US" smtClean="0"/>
              <a:t>‹#›</a:t>
            </a:fld>
            <a:endParaRPr lang="en-US"/>
          </a:p>
        </p:txBody>
      </p:sp>
    </p:spTree>
    <p:extLst>
      <p:ext uri="{BB962C8B-B14F-4D97-AF65-F5344CB8AC3E}">
        <p14:creationId xmlns:p14="http://schemas.microsoft.com/office/powerpoint/2010/main" val="2499399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848044-1540-0B4F-B61A-FF8BC042D709}" type="datetime1">
              <a:rPr lang="en-GB" smtClean="0"/>
              <a:t>15/10/2020</a:t>
            </a:fld>
            <a:endParaRPr lang="en-US"/>
          </a:p>
        </p:txBody>
      </p:sp>
      <p:sp>
        <p:nvSpPr>
          <p:cNvPr id="3" name="Footer Placeholder 2"/>
          <p:cNvSpPr>
            <a:spLocks noGrp="1"/>
          </p:cNvSpPr>
          <p:nvPr>
            <p:ph type="ftr" sz="quarter" idx="11"/>
          </p:nvPr>
        </p:nvSpPr>
        <p:spPr/>
        <p:txBody>
          <a:bodyPr/>
          <a:lstStyle/>
          <a:p>
            <a:r>
              <a:rPr lang="de-DE" dirty="0"/>
              <a:t>© Family Nurse </a:t>
            </a:r>
            <a:r>
              <a:rPr lang="de-DE" dirty="0" err="1"/>
              <a:t>Partnership</a:t>
            </a:r>
            <a:r>
              <a:rPr lang="de-DE" dirty="0"/>
              <a:t> </a:t>
            </a:r>
            <a:r>
              <a:rPr lang="de-DE" dirty="0" err="1"/>
              <a:t>Scotland</a:t>
            </a:r>
            <a:r>
              <a:rPr lang="de-DE" sz="800" baseline="30000" dirty="0" err="1"/>
              <a:t>TM</a:t>
            </a:r>
            <a:endParaRPr lang="en-US" sz="800" baseline="30000" dirty="0"/>
          </a:p>
        </p:txBody>
      </p:sp>
      <p:sp>
        <p:nvSpPr>
          <p:cNvPr id="4" name="Slide Number Placeholder 3"/>
          <p:cNvSpPr>
            <a:spLocks noGrp="1"/>
          </p:cNvSpPr>
          <p:nvPr>
            <p:ph type="sldNum" sz="quarter" idx="12"/>
          </p:nvPr>
        </p:nvSpPr>
        <p:spPr/>
        <p:txBody>
          <a:bodyPr/>
          <a:lstStyle/>
          <a:p>
            <a:fld id="{7DF48E38-35C9-424D-BC83-0094793DCA6C}" type="slidenum">
              <a:rPr lang="en-US" smtClean="0"/>
              <a:t>‹#›</a:t>
            </a:fld>
            <a:endParaRPr lang="en-US"/>
          </a:p>
        </p:txBody>
      </p:sp>
      <p:sp>
        <p:nvSpPr>
          <p:cNvPr id="5" name="Rectangle 4"/>
          <p:cNvSpPr/>
          <p:nvPr userDrawn="1"/>
        </p:nvSpPr>
        <p:spPr>
          <a:xfrm>
            <a:off x="0" y="-141111"/>
            <a:ext cx="9144000" cy="164629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01000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754"/>
            <a:ext cx="3008313" cy="1162050"/>
          </a:xfrm>
          <a:prstGeom prst="rect">
            <a:avLst/>
          </a:prstGeo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1166754"/>
            <a:ext cx="5111750" cy="495940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0" y="2502370"/>
            <a:ext cx="3008313" cy="362379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F569E19C-2467-A646-8727-D251D2258A2D}" type="datetime1">
              <a:rPr lang="en-GB" smtClean="0"/>
              <a:t>15/10/2020</a:t>
            </a:fld>
            <a:endParaRPr lang="en-US"/>
          </a:p>
        </p:txBody>
      </p:sp>
      <p:sp>
        <p:nvSpPr>
          <p:cNvPr id="6" name="Footer Placeholder 5"/>
          <p:cNvSpPr>
            <a:spLocks noGrp="1"/>
          </p:cNvSpPr>
          <p:nvPr>
            <p:ph type="ftr" sz="quarter" idx="11"/>
          </p:nvPr>
        </p:nvSpPr>
        <p:spPr/>
        <p:txBody>
          <a:bodyPr/>
          <a:lstStyle/>
          <a:p>
            <a:r>
              <a:rPr lang="de-DE" dirty="0"/>
              <a:t>© Family Nurse </a:t>
            </a:r>
            <a:r>
              <a:rPr lang="de-DE" dirty="0" err="1"/>
              <a:t>Partnership</a:t>
            </a:r>
            <a:r>
              <a:rPr lang="de-DE" dirty="0"/>
              <a:t> </a:t>
            </a:r>
            <a:r>
              <a:rPr lang="de-DE" dirty="0" err="1"/>
              <a:t>Scotland</a:t>
            </a:r>
            <a:r>
              <a:rPr lang="de-DE" sz="800" baseline="30000" dirty="0" err="1"/>
              <a:t>TM</a:t>
            </a:r>
            <a:endParaRPr lang="en-US" sz="800" baseline="30000" dirty="0"/>
          </a:p>
        </p:txBody>
      </p:sp>
      <p:sp>
        <p:nvSpPr>
          <p:cNvPr id="7" name="Slide Number Placeholder 6"/>
          <p:cNvSpPr>
            <a:spLocks noGrp="1"/>
          </p:cNvSpPr>
          <p:nvPr>
            <p:ph type="sldNum" sz="quarter" idx="12"/>
          </p:nvPr>
        </p:nvSpPr>
        <p:spPr/>
        <p:txBody>
          <a:bodyPr/>
          <a:lstStyle/>
          <a:p>
            <a:fld id="{7DF48E38-35C9-424D-BC83-0094793DCA6C}" type="slidenum">
              <a:rPr lang="en-US" smtClean="0"/>
              <a:t>‹#›</a:t>
            </a:fld>
            <a:endParaRPr lang="en-US"/>
          </a:p>
        </p:txBody>
      </p:sp>
    </p:spTree>
    <p:extLst>
      <p:ext uri="{BB962C8B-B14F-4D97-AF65-F5344CB8AC3E}">
        <p14:creationId xmlns:p14="http://schemas.microsoft.com/office/powerpoint/2010/main" val="34428712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1185333"/>
            <a:ext cx="5486400" cy="354224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B55019AA-9C3D-A249-BF41-A8004AD87AD5}" type="datetime1">
              <a:rPr lang="en-GB" smtClean="0"/>
              <a:t>15/10/2020</a:t>
            </a:fld>
            <a:endParaRPr lang="en-US"/>
          </a:p>
        </p:txBody>
      </p:sp>
      <p:sp>
        <p:nvSpPr>
          <p:cNvPr id="6" name="Footer Placeholder 5"/>
          <p:cNvSpPr>
            <a:spLocks noGrp="1"/>
          </p:cNvSpPr>
          <p:nvPr>
            <p:ph type="ftr" sz="quarter" idx="11"/>
          </p:nvPr>
        </p:nvSpPr>
        <p:spPr/>
        <p:txBody>
          <a:bodyPr/>
          <a:lstStyle/>
          <a:p>
            <a:r>
              <a:rPr lang="de-DE" dirty="0"/>
              <a:t>© Family Nurse </a:t>
            </a:r>
            <a:r>
              <a:rPr lang="de-DE" dirty="0" err="1"/>
              <a:t>Partnership</a:t>
            </a:r>
            <a:r>
              <a:rPr lang="de-DE" dirty="0"/>
              <a:t> </a:t>
            </a:r>
            <a:r>
              <a:rPr lang="de-DE" dirty="0" err="1"/>
              <a:t>Scotland</a:t>
            </a:r>
            <a:r>
              <a:rPr lang="de-DE" sz="800" baseline="30000" dirty="0" err="1"/>
              <a:t>TM</a:t>
            </a:r>
            <a:endParaRPr lang="en-US" sz="800" baseline="30000" dirty="0"/>
          </a:p>
        </p:txBody>
      </p:sp>
      <p:sp>
        <p:nvSpPr>
          <p:cNvPr id="7" name="Slide Number Placeholder 6"/>
          <p:cNvSpPr>
            <a:spLocks noGrp="1"/>
          </p:cNvSpPr>
          <p:nvPr>
            <p:ph type="sldNum" sz="quarter" idx="12"/>
          </p:nvPr>
        </p:nvSpPr>
        <p:spPr/>
        <p:txBody>
          <a:bodyPr/>
          <a:lstStyle/>
          <a:p>
            <a:fld id="{7DF48E38-35C9-424D-BC83-0094793DCA6C}" type="slidenum">
              <a:rPr lang="en-US" smtClean="0"/>
              <a:t>‹#›</a:t>
            </a:fld>
            <a:endParaRPr lang="en-US"/>
          </a:p>
        </p:txBody>
      </p:sp>
    </p:spTree>
    <p:extLst>
      <p:ext uri="{BB962C8B-B14F-4D97-AF65-F5344CB8AC3E}">
        <p14:creationId xmlns:p14="http://schemas.microsoft.com/office/powerpoint/2010/main" val="199285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Source Sans Pro"/>
              </a:defRPr>
            </a:lvl1pPr>
          </a:lstStyle>
          <a:p>
            <a:fld id="{41799ACF-BB73-5E48-AA72-BC942FD85C4C}" type="datetime1">
              <a:rPr lang="en-GB" smtClean="0"/>
              <a:t>15/10/2020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100">
                <a:solidFill>
                  <a:schemeClr val="tx1">
                    <a:tint val="75000"/>
                  </a:schemeClr>
                </a:solidFill>
                <a:latin typeface="Source Sans Pro"/>
              </a:defRPr>
            </a:lvl1pPr>
          </a:lstStyle>
          <a:p>
            <a:r>
              <a:rPr lang="de-DE"/>
              <a:t>© Family Nurse Partnership Scotland</a:t>
            </a:r>
            <a:r>
              <a:rPr lang="de-DE" sz="900" baseline="30000"/>
              <a:t>TM</a:t>
            </a:r>
            <a:endParaRPr lang="en-US" sz="900" baseline="30000"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Source Sans Pro"/>
              </a:defRPr>
            </a:lvl1pPr>
          </a:lstStyle>
          <a:p>
            <a:fld id="{7DF48E38-35C9-424D-BC83-0094793DCA6C}" type="slidenum">
              <a:rPr lang="en-US" smtClean="0"/>
              <a:pPr/>
              <a:t>‹#›</a:t>
            </a:fld>
            <a:endParaRPr lang="en-US"/>
          </a:p>
        </p:txBody>
      </p:sp>
      <p:sp>
        <p:nvSpPr>
          <p:cNvPr id="7" name="Rectangle 6"/>
          <p:cNvSpPr/>
          <p:nvPr userDrawn="1"/>
        </p:nvSpPr>
        <p:spPr>
          <a:xfrm>
            <a:off x="0" y="0"/>
            <a:ext cx="9144000" cy="928104"/>
          </a:xfrm>
          <a:prstGeom prst="rect">
            <a:avLst/>
          </a:prstGeom>
          <a:solidFill>
            <a:srgbClr val="005488"/>
          </a:solidFill>
          <a:ln>
            <a:no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pic>
        <p:nvPicPr>
          <p:cNvPr id="8" name="Picture 7" descr="Artboard 1.pn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31704" y="-4703"/>
            <a:ext cx="959554" cy="959554"/>
          </a:xfrm>
          <a:prstGeom prst="rect">
            <a:avLst/>
          </a:prstGeom>
        </p:spPr>
      </p:pic>
      <p:pic>
        <p:nvPicPr>
          <p:cNvPr id="9" name="Picture 8" descr="white logo.pn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1148643" y="0"/>
            <a:ext cx="2181574" cy="885068"/>
          </a:xfrm>
          <a:prstGeom prst="rect">
            <a:avLst/>
          </a:prstGeom>
        </p:spPr>
      </p:pic>
    </p:spTree>
    <p:extLst>
      <p:ext uri="{BB962C8B-B14F-4D97-AF65-F5344CB8AC3E}">
        <p14:creationId xmlns:p14="http://schemas.microsoft.com/office/powerpoint/2010/main" val="26602516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457200" rtl="0" eaLnBrk="1" latinLnBrk="0" hangingPunct="1">
        <a:spcBef>
          <a:spcPct val="0"/>
        </a:spcBef>
        <a:buNone/>
        <a:defRPr sz="4400" kern="1200">
          <a:solidFill>
            <a:schemeClr val="tx1"/>
          </a:solidFill>
          <a:latin typeface="Source Sans Pro"/>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Source Sans Pro"/>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Source Sans Pro"/>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Source Sans Pro"/>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Source Sans Pro"/>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Source Sans Pro"/>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hyperlink" Target="http://tlt.its.ssu.edu/suggestions/research/How_People_Learn.shtml"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4.xml"/><Relationship Id="rId5" Type="http://schemas.openxmlformats.org/officeDocument/2006/relationships/hyperlink" Target="https://creativecommons.org/licenses/by-sa/3.0/" TargetMode="External"/><Relationship Id="rId4" Type="http://schemas.openxmlformats.org/officeDocument/2006/relationships/hyperlink" Target="https://en.wikipedia.org/wiki/Newly_licensed_driver_plate"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6.xml"/><Relationship Id="rId1" Type="http://schemas.openxmlformats.org/officeDocument/2006/relationships/slideLayout" Target="../slideLayouts/slideLayout4.xml"/><Relationship Id="rId5" Type="http://schemas.openxmlformats.org/officeDocument/2006/relationships/hyperlink" Target="https://creativecommons.org/licenses/by-nc-nd/3.0/" TargetMode="External"/><Relationship Id="rId4" Type="http://schemas.openxmlformats.org/officeDocument/2006/relationships/hyperlink" Target="http://mylifeandkids.com/5-ways-to-promote-self-esteem-in-your-daughter/"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4.xml"/><Relationship Id="rId5" Type="http://schemas.openxmlformats.org/officeDocument/2006/relationships/hyperlink" Target="https://creativecommons.org/licenses/by-nc-sa/3.0/" TargetMode="External"/><Relationship Id="rId4" Type="http://schemas.openxmlformats.org/officeDocument/2006/relationships/hyperlink" Target="http://blogs.glnd.k12.va.us/blog/author/mdonovan/page/2/" TargetMode="Externa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0" y="0"/>
            <a:ext cx="9144000" cy="119232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n>
                <a:solidFill>
                  <a:srgbClr val="FFFFFF"/>
                </a:solidFill>
              </a:ln>
              <a:solidFill>
                <a:schemeClr val="bg1"/>
              </a:solidFill>
            </a:endParaRPr>
          </a:p>
        </p:txBody>
      </p:sp>
      <p:pic>
        <p:nvPicPr>
          <p:cNvPr id="11" name="Picture 10" descr="cover image.png"/>
          <p:cNvPicPr>
            <a:picLocks noChangeAspect="1"/>
          </p:cNvPicPr>
          <p:nvPr/>
        </p:nvPicPr>
        <p:blipFill rotWithShape="1">
          <a:blip r:embed="rId3">
            <a:extLst>
              <a:ext uri="{28A0092B-C50C-407E-A947-70E740481C1C}">
                <a14:useLocalDpi xmlns:a14="http://schemas.microsoft.com/office/drawing/2010/main" val="0"/>
              </a:ext>
            </a:extLst>
          </a:blip>
          <a:srcRect t="25032"/>
          <a:stretch/>
        </p:blipFill>
        <p:spPr>
          <a:xfrm>
            <a:off x="0" y="1716690"/>
            <a:ext cx="9144000" cy="5141310"/>
          </a:xfrm>
          <a:prstGeom prst="rect">
            <a:avLst/>
          </a:prstGeom>
        </p:spPr>
      </p:pic>
      <p:sp>
        <p:nvSpPr>
          <p:cNvPr id="4" name="Rectangle 3"/>
          <p:cNvSpPr/>
          <p:nvPr/>
        </p:nvSpPr>
        <p:spPr>
          <a:xfrm>
            <a:off x="0" y="486959"/>
            <a:ext cx="1451391" cy="1327200"/>
          </a:xfrm>
          <a:prstGeom prst="rect">
            <a:avLst/>
          </a:prstGeom>
          <a:solidFill>
            <a:srgbClr val="005488"/>
          </a:solidFill>
          <a:effectLst>
            <a:outerShdw blurRad="50800" dist="38100" dir="5400000" algn="t"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1592386" y="486959"/>
            <a:ext cx="7551614" cy="1327200"/>
          </a:xfrm>
          <a:prstGeom prst="rect">
            <a:avLst/>
          </a:prstGeom>
          <a:solidFill>
            <a:srgbClr val="005488"/>
          </a:solidFill>
          <a:effectLst>
            <a:outerShdw blurRad="50800" dist="38100" dir="5400000" algn="t"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817595" y="660401"/>
            <a:ext cx="7772400" cy="972560"/>
          </a:xfrm>
          <a:prstGeom prst="rect">
            <a:avLst/>
          </a:prstGeom>
        </p:spPr>
        <p:txBody>
          <a:bodyPr>
            <a:normAutofit fontScale="90000"/>
          </a:bodyPr>
          <a:lstStyle/>
          <a:p>
            <a:pPr algn="l"/>
            <a:r>
              <a:rPr lang="en-US" sz="3600" dirty="0">
                <a:solidFill>
                  <a:schemeClr val="bg1"/>
                </a:solidFill>
                <a:latin typeface="Source Sans Pro"/>
              </a:rPr>
              <a:t>Partners in Parenting Education</a:t>
            </a:r>
            <a:br>
              <a:rPr lang="en-US" sz="3600" dirty="0">
                <a:solidFill>
                  <a:schemeClr val="bg1"/>
                </a:solidFill>
                <a:latin typeface="Source Sans Pro"/>
              </a:rPr>
            </a:br>
            <a:r>
              <a:rPr lang="en-US" sz="2200" dirty="0">
                <a:solidFill>
                  <a:schemeClr val="bg1"/>
                </a:solidFill>
              </a:rPr>
              <a:t>Step 2</a:t>
            </a:r>
            <a:endParaRPr lang="en-US" sz="2200" dirty="0">
              <a:solidFill>
                <a:schemeClr val="bg1"/>
              </a:solidFill>
              <a:latin typeface="Source Sans Pro"/>
            </a:endParaRPr>
          </a:p>
        </p:txBody>
      </p:sp>
      <p:pic>
        <p:nvPicPr>
          <p:cNvPr id="6" name="Picture 5" descr="Artboard 1.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4870" y="551165"/>
            <a:ext cx="1246495" cy="1246495"/>
          </a:xfrm>
          <a:prstGeom prst="rect">
            <a:avLst/>
          </a:prstGeom>
        </p:spPr>
      </p:pic>
      <p:sp>
        <p:nvSpPr>
          <p:cNvPr id="8" name="Rounded Rectangle 7"/>
          <p:cNvSpPr/>
          <p:nvPr/>
        </p:nvSpPr>
        <p:spPr>
          <a:xfrm>
            <a:off x="-353299" y="5509316"/>
            <a:ext cx="3265629" cy="1068411"/>
          </a:xfrm>
          <a:prstGeom prst="round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6" descr="FNP Scotland logo-01.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8598" y="5528751"/>
            <a:ext cx="2585585" cy="1048976"/>
          </a:xfrm>
          <a:prstGeom prst="rect">
            <a:avLst/>
          </a:prstGeom>
        </p:spPr>
      </p:pic>
    </p:spTree>
    <p:extLst>
      <p:ext uri="{BB962C8B-B14F-4D97-AF65-F5344CB8AC3E}">
        <p14:creationId xmlns:p14="http://schemas.microsoft.com/office/powerpoint/2010/main" val="41239022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4818FB1E-FAE8-4E31-A5A7-A74CB3946252}"/>
              </a:ext>
            </a:extLst>
          </p:cNvPr>
          <p:cNvSpPr>
            <a:spLocks noChangeArrowheads="1"/>
          </p:cNvSpPr>
          <p:nvPr/>
        </p:nvSpPr>
        <p:spPr bwMode="auto">
          <a:xfrm>
            <a:off x="406400"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nchor="ct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FontTx/>
              <a:buNone/>
            </a:pPr>
            <a:endParaRPr lang="en-GB" altLang="en-US" sz="4400" b="1">
              <a:solidFill>
                <a:schemeClr val="bg1"/>
              </a:solidFill>
              <a:latin typeface="Times New Roman" panose="02020603050405020304" pitchFamily="18" charset="0"/>
            </a:endParaRPr>
          </a:p>
        </p:txBody>
      </p:sp>
      <p:sp>
        <p:nvSpPr>
          <p:cNvPr id="6147" name="Text Box 7">
            <a:extLst>
              <a:ext uri="{FF2B5EF4-FFF2-40B4-BE49-F238E27FC236}">
                <a16:creationId xmlns:a16="http://schemas.microsoft.com/office/drawing/2014/main" id="{C85BFCB0-681A-43A6-831A-DDC6B83A5F46}"/>
              </a:ext>
            </a:extLst>
          </p:cNvPr>
          <p:cNvSpPr txBox="1">
            <a:spLocks noChangeArrowheads="1"/>
          </p:cNvSpPr>
          <p:nvPr/>
        </p:nvSpPr>
        <p:spPr bwMode="auto">
          <a:xfrm>
            <a:off x="508000" y="2800350"/>
            <a:ext cx="7823200"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lnSpc>
                <a:spcPct val="50000"/>
              </a:lnSpc>
              <a:spcBef>
                <a:spcPct val="50000"/>
              </a:spcBef>
              <a:buFontTx/>
              <a:buNone/>
            </a:pPr>
            <a:endParaRPr lang="en-US" altLang="en-US" sz="2400" b="1">
              <a:solidFill>
                <a:schemeClr val="bg1"/>
              </a:solidFill>
            </a:endParaRPr>
          </a:p>
          <a:p>
            <a:pPr eaLnBrk="1" hangingPunct="1">
              <a:lnSpc>
                <a:spcPct val="50000"/>
              </a:lnSpc>
              <a:spcBef>
                <a:spcPct val="50000"/>
              </a:spcBef>
              <a:buFontTx/>
              <a:buNone/>
            </a:pPr>
            <a:endParaRPr lang="en-US" altLang="en-US" sz="2400" b="1">
              <a:solidFill>
                <a:schemeClr val="bg1"/>
              </a:solidFill>
            </a:endParaRPr>
          </a:p>
        </p:txBody>
      </p:sp>
      <p:sp>
        <p:nvSpPr>
          <p:cNvPr id="6148" name="Text Box 8">
            <a:extLst>
              <a:ext uri="{FF2B5EF4-FFF2-40B4-BE49-F238E27FC236}">
                <a16:creationId xmlns:a16="http://schemas.microsoft.com/office/drawing/2014/main" id="{AA8146BD-9CFC-4C87-8C62-A72B43487438}"/>
              </a:ext>
            </a:extLst>
          </p:cNvPr>
          <p:cNvSpPr txBox="1">
            <a:spLocks noChangeArrowheads="1"/>
          </p:cNvSpPr>
          <p:nvPr/>
        </p:nvSpPr>
        <p:spPr bwMode="auto">
          <a:xfrm>
            <a:off x="508000" y="5486400"/>
            <a:ext cx="7924800"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lnSpc>
                <a:spcPct val="50000"/>
              </a:lnSpc>
              <a:spcBef>
                <a:spcPct val="50000"/>
              </a:spcBef>
              <a:buFontTx/>
              <a:buNone/>
            </a:pPr>
            <a:endParaRPr lang="en-US" altLang="en-US" sz="2400" b="1">
              <a:solidFill>
                <a:schemeClr val="bg1"/>
              </a:solidFill>
            </a:endParaRPr>
          </a:p>
          <a:p>
            <a:pPr eaLnBrk="1" hangingPunct="1">
              <a:lnSpc>
                <a:spcPct val="50000"/>
              </a:lnSpc>
              <a:spcBef>
                <a:spcPct val="50000"/>
              </a:spcBef>
              <a:buFontTx/>
              <a:buNone/>
            </a:pPr>
            <a:r>
              <a:rPr lang="en-US" altLang="en-US" sz="2400" b="1">
                <a:solidFill>
                  <a:schemeClr val="bg1"/>
                </a:solidFill>
              </a:rPr>
              <a:t>	</a:t>
            </a:r>
          </a:p>
        </p:txBody>
      </p:sp>
      <p:sp>
        <p:nvSpPr>
          <p:cNvPr id="6149" name="Text Box 10">
            <a:extLst>
              <a:ext uri="{FF2B5EF4-FFF2-40B4-BE49-F238E27FC236}">
                <a16:creationId xmlns:a16="http://schemas.microsoft.com/office/drawing/2014/main" id="{C6EF672F-D354-4164-A781-FFE24CB64A26}"/>
              </a:ext>
            </a:extLst>
          </p:cNvPr>
          <p:cNvSpPr txBox="1">
            <a:spLocks noChangeArrowheads="1"/>
          </p:cNvSpPr>
          <p:nvPr/>
        </p:nvSpPr>
        <p:spPr bwMode="auto">
          <a:xfrm>
            <a:off x="914400" y="1771650"/>
            <a:ext cx="508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buFontTx/>
              <a:buNone/>
            </a:pPr>
            <a:endParaRPr lang="en-GB" altLang="en-US" sz="1800"/>
          </a:p>
        </p:txBody>
      </p:sp>
      <p:sp>
        <p:nvSpPr>
          <p:cNvPr id="6150" name="Text Box 18">
            <a:extLst>
              <a:ext uri="{FF2B5EF4-FFF2-40B4-BE49-F238E27FC236}">
                <a16:creationId xmlns:a16="http://schemas.microsoft.com/office/drawing/2014/main" id="{75D7267E-87E8-4660-87CE-3CFD5EC456A8}"/>
              </a:ext>
            </a:extLst>
          </p:cNvPr>
          <p:cNvSpPr txBox="1">
            <a:spLocks noChangeArrowheads="1"/>
          </p:cNvSpPr>
          <p:nvPr/>
        </p:nvSpPr>
        <p:spPr bwMode="auto">
          <a:xfrm>
            <a:off x="1727200" y="1543050"/>
            <a:ext cx="6299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buFontTx/>
              <a:buNone/>
            </a:pPr>
            <a:r>
              <a:rPr lang="en-US" altLang="en-US" sz="2400">
                <a:latin typeface="Tempus Sans ITC" panose="04020404030D07020202" pitchFamily="82" charset="0"/>
              </a:rPr>
              <a:t> </a:t>
            </a:r>
          </a:p>
          <a:p>
            <a:pPr eaLnBrk="1" hangingPunct="1">
              <a:spcBef>
                <a:spcPct val="50000"/>
              </a:spcBef>
              <a:buFontTx/>
              <a:buNone/>
            </a:pPr>
            <a:r>
              <a:rPr lang="en-US" altLang="en-US" sz="2000">
                <a:latin typeface="Tempus Sans ITC" panose="04020404030D07020202" pitchFamily="82" charset="0"/>
              </a:rPr>
              <a:t>	</a:t>
            </a:r>
            <a:endParaRPr lang="en-US" altLang="en-US" sz="2800" b="1">
              <a:latin typeface="Tempus Sans ITC" panose="04020404030D07020202" pitchFamily="82" charset="0"/>
            </a:endParaRPr>
          </a:p>
        </p:txBody>
      </p:sp>
      <p:sp>
        <p:nvSpPr>
          <p:cNvPr id="6151" name="Text Box 21">
            <a:extLst>
              <a:ext uri="{FF2B5EF4-FFF2-40B4-BE49-F238E27FC236}">
                <a16:creationId xmlns:a16="http://schemas.microsoft.com/office/drawing/2014/main" id="{41F65973-5A34-456E-BFC8-452FBC47BB0D}"/>
              </a:ext>
            </a:extLst>
          </p:cNvPr>
          <p:cNvSpPr txBox="1">
            <a:spLocks noChangeArrowheads="1"/>
          </p:cNvSpPr>
          <p:nvPr/>
        </p:nvSpPr>
        <p:spPr bwMode="auto">
          <a:xfrm>
            <a:off x="1625600" y="5486400"/>
            <a:ext cx="6197600"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buFontTx/>
              <a:buNone/>
            </a:pPr>
            <a:r>
              <a:rPr lang="en-US" altLang="en-US" sz="2400" b="1"/>
              <a:t> </a:t>
            </a:r>
            <a:endParaRPr lang="en-US" altLang="en-US" sz="2400" b="1">
              <a:latin typeface="Times New Roman" panose="02020603050405020304" pitchFamily="18" charset="0"/>
            </a:endParaRPr>
          </a:p>
          <a:p>
            <a:pPr eaLnBrk="1" hangingPunct="1">
              <a:spcBef>
                <a:spcPct val="50000"/>
              </a:spcBef>
              <a:buFontTx/>
              <a:buNone/>
            </a:pPr>
            <a:r>
              <a:rPr lang="en-US" altLang="en-US" sz="1800" b="1">
                <a:latin typeface="Tempus Sans ITC" panose="04020404030D07020202" pitchFamily="82" charset="0"/>
              </a:rPr>
              <a:t>	</a:t>
            </a:r>
            <a:endParaRPr lang="en-US" altLang="en-US" sz="2800" b="1"/>
          </a:p>
        </p:txBody>
      </p:sp>
      <p:sp>
        <p:nvSpPr>
          <p:cNvPr id="6152" name="Text Box 22">
            <a:extLst>
              <a:ext uri="{FF2B5EF4-FFF2-40B4-BE49-F238E27FC236}">
                <a16:creationId xmlns:a16="http://schemas.microsoft.com/office/drawing/2014/main" id="{22B4261E-9A49-4B2F-9C86-7882A64794E1}"/>
              </a:ext>
            </a:extLst>
          </p:cNvPr>
          <p:cNvSpPr txBox="1">
            <a:spLocks noChangeArrowheads="1"/>
          </p:cNvSpPr>
          <p:nvPr/>
        </p:nvSpPr>
        <p:spPr bwMode="auto">
          <a:xfrm>
            <a:off x="1930400" y="4229100"/>
            <a:ext cx="650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buFontTx/>
              <a:buNone/>
            </a:pPr>
            <a:endParaRPr lang="en-GB" altLang="en-US" sz="1800"/>
          </a:p>
        </p:txBody>
      </p:sp>
      <p:sp>
        <p:nvSpPr>
          <p:cNvPr id="6153" name="Text Box 23">
            <a:extLst>
              <a:ext uri="{FF2B5EF4-FFF2-40B4-BE49-F238E27FC236}">
                <a16:creationId xmlns:a16="http://schemas.microsoft.com/office/drawing/2014/main" id="{CD196616-2454-48B3-81CC-0CD93A5DAC41}"/>
              </a:ext>
            </a:extLst>
          </p:cNvPr>
          <p:cNvSpPr txBox="1">
            <a:spLocks noChangeArrowheads="1"/>
          </p:cNvSpPr>
          <p:nvPr/>
        </p:nvSpPr>
        <p:spPr bwMode="auto">
          <a:xfrm>
            <a:off x="3260725" y="170229"/>
            <a:ext cx="5519738"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3600" dirty="0">
                <a:solidFill>
                  <a:schemeClr val="bg1"/>
                </a:solidFill>
              </a:rPr>
              <a:t>LEARNING A NEW SKILL</a:t>
            </a:r>
            <a:endParaRPr lang="en-US" altLang="en-US" sz="1800" dirty="0"/>
          </a:p>
        </p:txBody>
      </p:sp>
      <p:sp>
        <p:nvSpPr>
          <p:cNvPr id="6154" name="Rectangle 25">
            <a:extLst>
              <a:ext uri="{FF2B5EF4-FFF2-40B4-BE49-F238E27FC236}">
                <a16:creationId xmlns:a16="http://schemas.microsoft.com/office/drawing/2014/main" id="{626F4EDC-B79D-40AE-AFDC-AD5FA15C4005}"/>
              </a:ext>
            </a:extLst>
          </p:cNvPr>
          <p:cNvSpPr>
            <a:spLocks noChangeArrowheads="1"/>
          </p:cNvSpPr>
          <p:nvPr/>
        </p:nvSpPr>
        <p:spPr bwMode="auto">
          <a:xfrm>
            <a:off x="1143000" y="1143000"/>
            <a:ext cx="7010400" cy="4876800"/>
          </a:xfrm>
          <a:prstGeom prst="rect">
            <a:avLst/>
          </a:prstGeom>
          <a:solidFill>
            <a:schemeClr val="bg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endParaRPr lang="en-GB" altLang="en-US" sz="1800"/>
          </a:p>
        </p:txBody>
      </p:sp>
      <p:sp>
        <p:nvSpPr>
          <p:cNvPr id="47132" name="Line 28">
            <a:extLst>
              <a:ext uri="{FF2B5EF4-FFF2-40B4-BE49-F238E27FC236}">
                <a16:creationId xmlns:a16="http://schemas.microsoft.com/office/drawing/2014/main" id="{DEE63719-D7A6-4397-B0E2-331A0D7BAC49}"/>
              </a:ext>
            </a:extLst>
          </p:cNvPr>
          <p:cNvSpPr>
            <a:spLocks noChangeShapeType="1"/>
          </p:cNvSpPr>
          <p:nvPr/>
        </p:nvSpPr>
        <p:spPr bwMode="auto">
          <a:xfrm flipV="1">
            <a:off x="2590800" y="4724400"/>
            <a:ext cx="0" cy="914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7133" name="Line 29">
            <a:extLst>
              <a:ext uri="{FF2B5EF4-FFF2-40B4-BE49-F238E27FC236}">
                <a16:creationId xmlns:a16="http://schemas.microsoft.com/office/drawing/2014/main" id="{1D852EA5-3704-4077-BB1B-37A5CDADC140}"/>
              </a:ext>
            </a:extLst>
          </p:cNvPr>
          <p:cNvSpPr>
            <a:spLocks noChangeShapeType="1"/>
          </p:cNvSpPr>
          <p:nvPr/>
        </p:nvSpPr>
        <p:spPr bwMode="auto">
          <a:xfrm flipV="1">
            <a:off x="3505200" y="3810000"/>
            <a:ext cx="0" cy="914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7134" name="Line 30">
            <a:extLst>
              <a:ext uri="{FF2B5EF4-FFF2-40B4-BE49-F238E27FC236}">
                <a16:creationId xmlns:a16="http://schemas.microsoft.com/office/drawing/2014/main" id="{D86EFFD5-3C40-40B3-B6AE-3D9A5E3A8DE9}"/>
              </a:ext>
            </a:extLst>
          </p:cNvPr>
          <p:cNvSpPr>
            <a:spLocks noChangeShapeType="1"/>
          </p:cNvSpPr>
          <p:nvPr/>
        </p:nvSpPr>
        <p:spPr bwMode="auto">
          <a:xfrm flipV="1">
            <a:off x="4419600" y="2895600"/>
            <a:ext cx="0" cy="914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7135" name="Line 31">
            <a:extLst>
              <a:ext uri="{FF2B5EF4-FFF2-40B4-BE49-F238E27FC236}">
                <a16:creationId xmlns:a16="http://schemas.microsoft.com/office/drawing/2014/main" id="{DB47379A-C1D6-4F30-8893-96C94FF5F287}"/>
              </a:ext>
            </a:extLst>
          </p:cNvPr>
          <p:cNvSpPr>
            <a:spLocks noChangeShapeType="1"/>
          </p:cNvSpPr>
          <p:nvPr/>
        </p:nvSpPr>
        <p:spPr bwMode="auto">
          <a:xfrm rot="5347686" flipV="1">
            <a:off x="3048000" y="4267200"/>
            <a:ext cx="0" cy="914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7136" name="Line 32">
            <a:extLst>
              <a:ext uri="{FF2B5EF4-FFF2-40B4-BE49-F238E27FC236}">
                <a16:creationId xmlns:a16="http://schemas.microsoft.com/office/drawing/2014/main" id="{38BAACD9-7B2B-4F7B-B4D8-85A7F0E52F34}"/>
              </a:ext>
            </a:extLst>
          </p:cNvPr>
          <p:cNvSpPr>
            <a:spLocks noChangeShapeType="1"/>
          </p:cNvSpPr>
          <p:nvPr/>
        </p:nvSpPr>
        <p:spPr bwMode="auto">
          <a:xfrm rot="5415315" flipV="1">
            <a:off x="3962400" y="3352800"/>
            <a:ext cx="0" cy="914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7137" name="Line 33">
            <a:extLst>
              <a:ext uri="{FF2B5EF4-FFF2-40B4-BE49-F238E27FC236}">
                <a16:creationId xmlns:a16="http://schemas.microsoft.com/office/drawing/2014/main" id="{F2AF84C8-C814-40B1-80A8-DEC3427D4721}"/>
              </a:ext>
            </a:extLst>
          </p:cNvPr>
          <p:cNvSpPr>
            <a:spLocks noChangeShapeType="1"/>
          </p:cNvSpPr>
          <p:nvPr/>
        </p:nvSpPr>
        <p:spPr bwMode="auto">
          <a:xfrm flipV="1">
            <a:off x="5334000" y="1981200"/>
            <a:ext cx="0" cy="914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7138" name="Line 34">
            <a:extLst>
              <a:ext uri="{FF2B5EF4-FFF2-40B4-BE49-F238E27FC236}">
                <a16:creationId xmlns:a16="http://schemas.microsoft.com/office/drawing/2014/main" id="{F4F2AA36-CCC9-4E05-8B60-90B6CE7D4294}"/>
              </a:ext>
            </a:extLst>
          </p:cNvPr>
          <p:cNvSpPr>
            <a:spLocks noChangeShapeType="1"/>
          </p:cNvSpPr>
          <p:nvPr/>
        </p:nvSpPr>
        <p:spPr bwMode="auto">
          <a:xfrm rot="16134201" flipV="1">
            <a:off x="4876800" y="2438400"/>
            <a:ext cx="0" cy="914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7140" name="Line 36">
            <a:extLst>
              <a:ext uri="{FF2B5EF4-FFF2-40B4-BE49-F238E27FC236}">
                <a16:creationId xmlns:a16="http://schemas.microsoft.com/office/drawing/2014/main" id="{EB79A19B-86F0-4CB6-81FD-2BEAC9E2FC44}"/>
              </a:ext>
            </a:extLst>
          </p:cNvPr>
          <p:cNvSpPr>
            <a:spLocks noChangeShapeType="1"/>
          </p:cNvSpPr>
          <p:nvPr/>
        </p:nvSpPr>
        <p:spPr bwMode="auto">
          <a:xfrm rot="5268760" flipV="1">
            <a:off x="5791200" y="1524000"/>
            <a:ext cx="0" cy="914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47145" name="Text Box 41">
            <a:extLst>
              <a:ext uri="{FF2B5EF4-FFF2-40B4-BE49-F238E27FC236}">
                <a16:creationId xmlns:a16="http://schemas.microsoft.com/office/drawing/2014/main" id="{65B9DCBE-409C-4D4E-BA8F-6FE7DC49DAAA}"/>
              </a:ext>
            </a:extLst>
          </p:cNvPr>
          <p:cNvSpPr txBox="1">
            <a:spLocks noChangeArrowheads="1"/>
          </p:cNvSpPr>
          <p:nvPr/>
        </p:nvSpPr>
        <p:spPr bwMode="auto">
          <a:xfrm>
            <a:off x="1641475" y="4233863"/>
            <a:ext cx="17462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1800">
                <a:solidFill>
                  <a:srgbClr val="CC0099"/>
                </a:solidFill>
              </a:rPr>
              <a:t>The Big Picture</a:t>
            </a:r>
          </a:p>
        </p:txBody>
      </p:sp>
      <p:sp>
        <p:nvSpPr>
          <p:cNvPr id="47147" name="Text Box 43">
            <a:extLst>
              <a:ext uri="{FF2B5EF4-FFF2-40B4-BE49-F238E27FC236}">
                <a16:creationId xmlns:a16="http://schemas.microsoft.com/office/drawing/2014/main" id="{02DABDD7-E4CD-498D-A31F-EEAB99DAF8B0}"/>
              </a:ext>
            </a:extLst>
          </p:cNvPr>
          <p:cNvSpPr txBox="1">
            <a:spLocks noChangeArrowheads="1"/>
          </p:cNvSpPr>
          <p:nvPr/>
        </p:nvSpPr>
        <p:spPr bwMode="auto">
          <a:xfrm>
            <a:off x="2286000" y="3276600"/>
            <a:ext cx="1670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1800" dirty="0">
                <a:solidFill>
                  <a:srgbClr val="CC0099"/>
                </a:solidFill>
              </a:rPr>
              <a:t>Demonstration</a:t>
            </a:r>
          </a:p>
        </p:txBody>
      </p:sp>
      <p:sp>
        <p:nvSpPr>
          <p:cNvPr id="47148" name="Text Box 44">
            <a:extLst>
              <a:ext uri="{FF2B5EF4-FFF2-40B4-BE49-F238E27FC236}">
                <a16:creationId xmlns:a16="http://schemas.microsoft.com/office/drawing/2014/main" id="{37EC181A-D04E-4A36-B9AA-EE50B00C6BD6}"/>
              </a:ext>
            </a:extLst>
          </p:cNvPr>
          <p:cNvSpPr txBox="1">
            <a:spLocks noChangeArrowheads="1"/>
          </p:cNvSpPr>
          <p:nvPr/>
        </p:nvSpPr>
        <p:spPr bwMode="auto">
          <a:xfrm>
            <a:off x="3352800" y="2438400"/>
            <a:ext cx="12890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CC0099"/>
                </a:solidFill>
              </a:rPr>
              <a:t>Hands- On</a:t>
            </a:r>
            <a:endParaRPr lang="en-US" altLang="en-US" sz="1800"/>
          </a:p>
          <a:p>
            <a:pPr eaLnBrk="1" hangingPunct="1">
              <a:spcBef>
                <a:spcPct val="0"/>
              </a:spcBef>
              <a:buFontTx/>
              <a:buNone/>
            </a:pPr>
            <a:endParaRPr lang="en-US" altLang="en-US" sz="1800"/>
          </a:p>
        </p:txBody>
      </p:sp>
      <p:sp>
        <p:nvSpPr>
          <p:cNvPr id="47149" name="Text Box 45">
            <a:extLst>
              <a:ext uri="{FF2B5EF4-FFF2-40B4-BE49-F238E27FC236}">
                <a16:creationId xmlns:a16="http://schemas.microsoft.com/office/drawing/2014/main" id="{7B42B8CC-7E9D-4A73-B92D-10B7F1C942F9}"/>
              </a:ext>
            </a:extLst>
          </p:cNvPr>
          <p:cNvSpPr txBox="1">
            <a:spLocks noChangeArrowheads="1"/>
          </p:cNvSpPr>
          <p:nvPr/>
        </p:nvSpPr>
        <p:spPr bwMode="auto">
          <a:xfrm>
            <a:off x="3657600" y="1524000"/>
            <a:ext cx="1570038"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en-US" altLang="en-US" sz="1800">
                <a:solidFill>
                  <a:srgbClr val="CC0099"/>
                </a:solidFill>
              </a:rPr>
              <a:t>Consolidation</a:t>
            </a:r>
            <a:endParaRPr lang="en-US" altLang="en-US" sz="1800"/>
          </a:p>
          <a:p>
            <a:pPr eaLnBrk="1" hangingPunct="1">
              <a:spcBef>
                <a:spcPct val="0"/>
              </a:spcBef>
              <a:buFontTx/>
              <a:buNone/>
            </a:pPr>
            <a:endParaRPr lang="en-US" altLang="en-US" sz="1800"/>
          </a:p>
        </p:txBody>
      </p:sp>
      <p:sp>
        <p:nvSpPr>
          <p:cNvPr id="47150" name="Text Box 46">
            <a:extLst>
              <a:ext uri="{FF2B5EF4-FFF2-40B4-BE49-F238E27FC236}">
                <a16:creationId xmlns:a16="http://schemas.microsoft.com/office/drawing/2014/main" id="{0375EFCD-425B-49C3-BA12-BD3D5E374C1D}"/>
              </a:ext>
            </a:extLst>
          </p:cNvPr>
          <p:cNvSpPr txBox="1">
            <a:spLocks noChangeArrowheads="1"/>
          </p:cNvSpPr>
          <p:nvPr/>
        </p:nvSpPr>
        <p:spPr bwMode="auto">
          <a:xfrm>
            <a:off x="3260725" y="5148263"/>
            <a:ext cx="97155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en-US" altLang="en-US" sz="1800"/>
              <a:t>STEP 1</a:t>
            </a:r>
          </a:p>
          <a:p>
            <a:pPr eaLnBrk="1" hangingPunct="1">
              <a:spcBef>
                <a:spcPct val="0"/>
              </a:spcBef>
              <a:buFontTx/>
              <a:buNone/>
            </a:pPr>
            <a:endParaRPr lang="en-US" altLang="en-US" sz="1800"/>
          </a:p>
          <a:p>
            <a:pPr eaLnBrk="1" hangingPunct="1">
              <a:spcBef>
                <a:spcPct val="0"/>
              </a:spcBef>
              <a:buFontTx/>
              <a:buNone/>
            </a:pPr>
            <a:endParaRPr lang="en-US" altLang="en-US" sz="1800"/>
          </a:p>
        </p:txBody>
      </p:sp>
      <p:sp>
        <p:nvSpPr>
          <p:cNvPr id="47151" name="Text Box 47">
            <a:extLst>
              <a:ext uri="{FF2B5EF4-FFF2-40B4-BE49-F238E27FC236}">
                <a16:creationId xmlns:a16="http://schemas.microsoft.com/office/drawing/2014/main" id="{26D16BAF-132A-442C-9E9D-D92399327536}"/>
              </a:ext>
            </a:extLst>
          </p:cNvPr>
          <p:cNvSpPr txBox="1">
            <a:spLocks noChangeArrowheads="1"/>
          </p:cNvSpPr>
          <p:nvPr/>
        </p:nvSpPr>
        <p:spPr bwMode="auto">
          <a:xfrm>
            <a:off x="4327525" y="4005263"/>
            <a:ext cx="9715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en-US" altLang="en-US" sz="1800"/>
              <a:t>STEP 2</a:t>
            </a:r>
          </a:p>
          <a:p>
            <a:pPr eaLnBrk="1" hangingPunct="1">
              <a:spcBef>
                <a:spcPct val="0"/>
              </a:spcBef>
              <a:buFontTx/>
              <a:buNone/>
            </a:pPr>
            <a:endParaRPr lang="en-US" altLang="en-US" sz="1800"/>
          </a:p>
        </p:txBody>
      </p:sp>
      <p:sp>
        <p:nvSpPr>
          <p:cNvPr id="47152" name="Text Box 48">
            <a:extLst>
              <a:ext uri="{FF2B5EF4-FFF2-40B4-BE49-F238E27FC236}">
                <a16:creationId xmlns:a16="http://schemas.microsoft.com/office/drawing/2014/main" id="{3C880B5C-71C6-4472-9084-6750E4687F05}"/>
              </a:ext>
            </a:extLst>
          </p:cNvPr>
          <p:cNvSpPr txBox="1">
            <a:spLocks noChangeArrowheads="1"/>
          </p:cNvSpPr>
          <p:nvPr/>
        </p:nvSpPr>
        <p:spPr bwMode="auto">
          <a:xfrm>
            <a:off x="5089525" y="3167063"/>
            <a:ext cx="9715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en-US" altLang="en-US" sz="1800"/>
              <a:t>STEP 3</a:t>
            </a:r>
          </a:p>
          <a:p>
            <a:pPr eaLnBrk="1" hangingPunct="1">
              <a:spcBef>
                <a:spcPct val="0"/>
              </a:spcBef>
              <a:buFontTx/>
              <a:buNone/>
            </a:pPr>
            <a:endParaRPr lang="en-US" altLang="en-US" sz="1800"/>
          </a:p>
        </p:txBody>
      </p:sp>
      <p:sp>
        <p:nvSpPr>
          <p:cNvPr id="47153" name="Text Box 49">
            <a:extLst>
              <a:ext uri="{FF2B5EF4-FFF2-40B4-BE49-F238E27FC236}">
                <a16:creationId xmlns:a16="http://schemas.microsoft.com/office/drawing/2014/main" id="{77178232-9DF5-45EA-8FD5-030F45A669E9}"/>
              </a:ext>
            </a:extLst>
          </p:cNvPr>
          <p:cNvSpPr txBox="1">
            <a:spLocks noChangeArrowheads="1"/>
          </p:cNvSpPr>
          <p:nvPr/>
        </p:nvSpPr>
        <p:spPr bwMode="auto">
          <a:xfrm>
            <a:off x="6156325" y="2176463"/>
            <a:ext cx="9715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en-US" altLang="en-US" sz="1800"/>
              <a:t>STEP 4</a:t>
            </a:r>
          </a:p>
          <a:p>
            <a:pPr eaLnBrk="1" hangingPunct="1">
              <a:spcBef>
                <a:spcPct val="0"/>
              </a:spcBef>
              <a:buFontTx/>
              <a:buNone/>
            </a:pPr>
            <a:endParaRPr lang="en-US" altLang="en-US" sz="1800"/>
          </a:p>
        </p:txBody>
      </p:sp>
      <p:sp>
        <p:nvSpPr>
          <p:cNvPr id="6171" name="Rectangle 50">
            <a:extLst>
              <a:ext uri="{FF2B5EF4-FFF2-40B4-BE49-F238E27FC236}">
                <a16:creationId xmlns:a16="http://schemas.microsoft.com/office/drawing/2014/main" id="{E1379533-E36A-441A-8D28-E3C4CE25A4D3}"/>
              </a:ext>
            </a:extLst>
          </p:cNvPr>
          <p:cNvSpPr>
            <a:spLocks noChangeArrowheads="1"/>
          </p:cNvSpPr>
          <p:nvPr/>
        </p:nvSpPr>
        <p:spPr bwMode="auto">
          <a:xfrm>
            <a:off x="9158288" y="33972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endParaRPr lang="en-GB" altLang="en-US" sz="1800"/>
          </a:p>
        </p:txBody>
      </p:sp>
      <p:sp>
        <p:nvSpPr>
          <p:cNvPr id="6172" name="Text Box 29">
            <a:extLst>
              <a:ext uri="{FF2B5EF4-FFF2-40B4-BE49-F238E27FC236}">
                <a16:creationId xmlns:a16="http://schemas.microsoft.com/office/drawing/2014/main" id="{052FFFF7-55A0-4A59-B3F9-95FBB0CC35C2}"/>
              </a:ext>
            </a:extLst>
          </p:cNvPr>
          <p:cNvSpPr txBox="1">
            <a:spLocks noChangeArrowheads="1"/>
          </p:cNvSpPr>
          <p:nvPr/>
        </p:nvSpPr>
        <p:spPr bwMode="auto">
          <a:xfrm>
            <a:off x="0" y="6442075"/>
            <a:ext cx="7956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50000"/>
              </a:spcBef>
              <a:buFontTx/>
              <a:buNone/>
            </a:pPr>
            <a:r>
              <a:rPr lang="en-US" altLang="en-US" sz="1800">
                <a:solidFill>
                  <a:schemeClr val="bg1"/>
                </a:solidFill>
                <a:hlinkClick r:id="rId3"/>
              </a:rPr>
              <a:t>http://tlt.its.ssu.edu/suggestions/research/How_People_Learn.shtml</a:t>
            </a:r>
            <a:endParaRPr lang="en-GB" altLang="en-US" sz="1800">
              <a:solidFill>
                <a:schemeClr val="bg1"/>
              </a:solidFill>
            </a:endParaRPr>
          </a:p>
        </p:txBody>
      </p:sp>
    </p:spTree>
    <p:extLst>
      <p:ext uri="{BB962C8B-B14F-4D97-AF65-F5344CB8AC3E}">
        <p14:creationId xmlns:p14="http://schemas.microsoft.com/office/powerpoint/2010/main" val="255446094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4713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713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713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713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713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7137"/>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713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7140"/>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47145">
                                            <p:txEl>
                                              <p:pRg st="0" end="0"/>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499"/>
                                          </p:stCondLst>
                                        </p:cTn>
                                        <p:tgtEl>
                                          <p:spTgt spid="47150">
                                            <p:txEl>
                                              <p:pRg st="0" end="0"/>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499"/>
                                          </p:stCondLst>
                                        </p:cTn>
                                        <p:tgtEl>
                                          <p:spTgt spid="47147">
                                            <p:txEl>
                                              <p:pRg st="0" end="0"/>
                                            </p:txEl>
                                          </p:spTgt>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499"/>
                                          </p:stCondLst>
                                        </p:cTn>
                                        <p:tgtEl>
                                          <p:spTgt spid="47151">
                                            <p:txEl>
                                              <p:pRg st="0" end="0"/>
                                            </p:txEl>
                                          </p:spTgt>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grpId="0" nodeType="clickEffect">
                                  <p:stCondLst>
                                    <p:cond delay="0"/>
                                  </p:stCondLst>
                                  <p:childTnLst>
                                    <p:set>
                                      <p:cBhvr>
                                        <p:cTn id="40" dur="1" fill="hold">
                                          <p:stCondLst>
                                            <p:cond delay="499"/>
                                          </p:stCondLst>
                                        </p:cTn>
                                        <p:tgtEl>
                                          <p:spTgt spid="47148">
                                            <p:txEl>
                                              <p:pRg st="0" end="0"/>
                                            </p:txEl>
                                          </p:spTgt>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grpId="0" nodeType="clickEffect">
                                  <p:stCondLst>
                                    <p:cond delay="0"/>
                                  </p:stCondLst>
                                  <p:childTnLst>
                                    <p:set>
                                      <p:cBhvr>
                                        <p:cTn id="44" dur="1" fill="hold">
                                          <p:stCondLst>
                                            <p:cond delay="499"/>
                                          </p:stCondLst>
                                        </p:cTn>
                                        <p:tgtEl>
                                          <p:spTgt spid="47152">
                                            <p:txEl>
                                              <p:pRg st="0" end="0"/>
                                            </p:txEl>
                                          </p:spTgt>
                                        </p:tgtEl>
                                        <p:attrNameLst>
                                          <p:attrName>style.visibility</p:attrName>
                                        </p:attrNameLst>
                                      </p:cBhvr>
                                      <p:to>
                                        <p:strVal val="visible"/>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ntr" presetSubtype="0" fill="hold" grpId="0" nodeType="clickEffect">
                                  <p:stCondLst>
                                    <p:cond delay="0"/>
                                  </p:stCondLst>
                                  <p:childTnLst>
                                    <p:set>
                                      <p:cBhvr>
                                        <p:cTn id="48" dur="1" fill="hold">
                                          <p:stCondLst>
                                            <p:cond delay="499"/>
                                          </p:stCondLst>
                                        </p:cTn>
                                        <p:tgtEl>
                                          <p:spTgt spid="47149">
                                            <p:txEl>
                                              <p:pRg st="0" end="0"/>
                                            </p:txEl>
                                          </p:spTgt>
                                        </p:tgtEl>
                                        <p:attrNameLst>
                                          <p:attrName>style.visibility</p:attrName>
                                        </p:attrNameLst>
                                      </p:cBhvr>
                                      <p:to>
                                        <p:strVal val="visible"/>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1" presetClass="entr" presetSubtype="0" fill="hold" grpId="0" nodeType="clickEffect">
                                  <p:stCondLst>
                                    <p:cond delay="0"/>
                                  </p:stCondLst>
                                  <p:childTnLst>
                                    <p:set>
                                      <p:cBhvr>
                                        <p:cTn id="52" dur="1" fill="hold">
                                          <p:stCondLst>
                                            <p:cond delay="499"/>
                                          </p:stCondLst>
                                        </p:cTn>
                                        <p:tgtEl>
                                          <p:spTgt spid="4715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45" grpId="0" build="p" autoUpdateAnimBg="0"/>
      <p:bldP spid="47147" grpId="0" build="p" autoUpdateAnimBg="0"/>
      <p:bldP spid="47148" grpId="0" build="p" autoUpdateAnimBg="0"/>
      <p:bldP spid="47149" grpId="0" build="p" autoUpdateAnimBg="0"/>
      <p:bldP spid="47150" grpId="0" build="p" autoUpdateAnimBg="0"/>
      <p:bldP spid="47151" grpId="0" build="p" autoUpdateAnimBg="0"/>
      <p:bldP spid="47152" grpId="0" build="p" autoUpdateAnimBg="0"/>
      <p:bldP spid="47153"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C320B-7FAF-4F9F-A28B-1B03987F6AEE}"/>
              </a:ext>
            </a:extLst>
          </p:cNvPr>
          <p:cNvSpPr>
            <a:spLocks noGrp="1"/>
          </p:cNvSpPr>
          <p:nvPr>
            <p:ph type="title"/>
          </p:nvPr>
        </p:nvSpPr>
        <p:spPr>
          <a:xfrm>
            <a:off x="457200" y="1149527"/>
            <a:ext cx="8229600" cy="1143000"/>
          </a:xfrm>
        </p:spPr>
        <p:txBody>
          <a:bodyPr>
            <a:normAutofit/>
          </a:bodyPr>
          <a:lstStyle/>
          <a:p>
            <a:r>
              <a:rPr lang="en-GB" dirty="0"/>
              <a:t>Demonstration…..why bother?</a:t>
            </a:r>
          </a:p>
        </p:txBody>
      </p:sp>
      <p:sp>
        <p:nvSpPr>
          <p:cNvPr id="4" name="Content Placeholder 3">
            <a:extLst>
              <a:ext uri="{FF2B5EF4-FFF2-40B4-BE49-F238E27FC236}">
                <a16:creationId xmlns:a16="http://schemas.microsoft.com/office/drawing/2014/main" id="{B1C31B1E-572B-4BB2-99A3-20A3D88802CE}"/>
              </a:ext>
            </a:extLst>
          </p:cNvPr>
          <p:cNvSpPr>
            <a:spLocks noGrp="1"/>
          </p:cNvSpPr>
          <p:nvPr>
            <p:ph sz="half" idx="1"/>
          </p:nvPr>
        </p:nvSpPr>
        <p:spPr>
          <a:xfrm>
            <a:off x="457200" y="2133600"/>
            <a:ext cx="5715000" cy="3992563"/>
          </a:xfrm>
        </p:spPr>
        <p:txBody>
          <a:bodyPr>
            <a:normAutofit lnSpcReduction="10000"/>
          </a:bodyPr>
          <a:lstStyle/>
          <a:p>
            <a:pPr>
              <a:lnSpc>
                <a:spcPct val="90000"/>
              </a:lnSpc>
            </a:pPr>
            <a:r>
              <a:rPr lang="en-GB" dirty="0"/>
              <a:t>The demonstration is crucial to the success of the interactive session. It is the bridge between theoretical learning and real life application</a:t>
            </a:r>
          </a:p>
          <a:p>
            <a:pPr>
              <a:lnSpc>
                <a:spcPct val="90000"/>
              </a:lnSpc>
            </a:pPr>
            <a:r>
              <a:rPr lang="en-GB" dirty="0"/>
              <a:t>Bandura’s Social learning theory</a:t>
            </a:r>
          </a:p>
          <a:p>
            <a:pPr>
              <a:lnSpc>
                <a:spcPct val="90000"/>
              </a:lnSpc>
            </a:pPr>
            <a:r>
              <a:rPr lang="en-GB" dirty="0"/>
              <a:t>Provides a visual picture of the activity (Visual learners)</a:t>
            </a:r>
          </a:p>
          <a:p>
            <a:pPr>
              <a:lnSpc>
                <a:spcPct val="90000"/>
              </a:lnSpc>
            </a:pPr>
            <a:r>
              <a:rPr lang="en-GB" dirty="0"/>
              <a:t>Parents feel more confident when they can see how the activity should look like</a:t>
            </a:r>
          </a:p>
        </p:txBody>
      </p:sp>
      <p:pic>
        <p:nvPicPr>
          <p:cNvPr id="6" name="Picture 5" descr="Shape&#10;&#10;Description automatically generated">
            <a:extLst>
              <a:ext uri="{FF2B5EF4-FFF2-40B4-BE49-F238E27FC236}">
                <a16:creationId xmlns:a16="http://schemas.microsoft.com/office/drawing/2014/main" id="{44135248-1631-4347-8687-1724FCB61076}"/>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5961268" y="2634075"/>
            <a:ext cx="2452276" cy="2452276"/>
          </a:xfrm>
          <a:prstGeom prst="rect">
            <a:avLst/>
          </a:prstGeom>
          <a:noFill/>
        </p:spPr>
      </p:pic>
      <p:sp>
        <p:nvSpPr>
          <p:cNvPr id="3" name="Footer Placeholder 2">
            <a:extLst>
              <a:ext uri="{FF2B5EF4-FFF2-40B4-BE49-F238E27FC236}">
                <a16:creationId xmlns:a16="http://schemas.microsoft.com/office/drawing/2014/main" id="{3958E068-4440-444A-9F29-F6E602A5B483}"/>
              </a:ext>
            </a:extLst>
          </p:cNvPr>
          <p:cNvSpPr>
            <a:spLocks noGrp="1"/>
          </p:cNvSpPr>
          <p:nvPr>
            <p:ph type="ftr" sz="quarter" idx="11"/>
          </p:nvPr>
        </p:nvSpPr>
        <p:spPr>
          <a:xfrm>
            <a:off x="3124200" y="6356350"/>
            <a:ext cx="2895600" cy="365125"/>
          </a:xfrm>
        </p:spPr>
        <p:txBody>
          <a:bodyPr anchor="ctr">
            <a:normAutofit/>
          </a:bodyPr>
          <a:lstStyle/>
          <a:p>
            <a:pPr>
              <a:spcAft>
                <a:spcPts val="600"/>
              </a:spcAft>
            </a:pPr>
            <a:r>
              <a:rPr lang="de-DE"/>
              <a:t>© Family Nurse Partnership Scotland</a:t>
            </a:r>
            <a:r>
              <a:rPr lang="de-DE" baseline="30000"/>
              <a:t>TM</a:t>
            </a:r>
            <a:endParaRPr lang="en-US" baseline="30000"/>
          </a:p>
        </p:txBody>
      </p:sp>
      <p:sp>
        <p:nvSpPr>
          <p:cNvPr id="7" name="TextBox 6">
            <a:extLst>
              <a:ext uri="{FF2B5EF4-FFF2-40B4-BE49-F238E27FC236}">
                <a16:creationId xmlns:a16="http://schemas.microsoft.com/office/drawing/2014/main" id="{18EA809D-9562-4F11-9854-A4D150A62192}"/>
              </a:ext>
            </a:extLst>
          </p:cNvPr>
          <p:cNvSpPr txBox="1"/>
          <p:nvPr/>
        </p:nvSpPr>
        <p:spPr>
          <a:xfrm>
            <a:off x="7058658" y="5926109"/>
            <a:ext cx="1354886" cy="307777"/>
          </a:xfrm>
          <a:prstGeom prst="rect">
            <a:avLst/>
          </a:prstGeom>
          <a:solidFill>
            <a:srgbClr val="000000"/>
          </a:solidFill>
        </p:spPr>
        <p:txBody>
          <a:bodyPr wrap="square" rtlCol="0">
            <a:spAutoFit/>
          </a:bodyPr>
          <a:lstStyle/>
          <a:p>
            <a:pPr algn="r">
              <a:spcAft>
                <a:spcPts val="600"/>
              </a:spcAft>
            </a:pPr>
            <a:r>
              <a:rPr lang="en-GB" sz="700">
                <a:solidFill>
                  <a:srgbClr val="FFFFFF"/>
                </a:solidFill>
                <a:hlinkClick r:id="rId4" tooltip="https://en.wikipedia.org/wiki/Newly_licensed_driver_plate">
                  <a:extLst>
                    <a:ext uri="{A12FA001-AC4F-418D-AE19-62706E023703}">
                      <ahyp:hlinkClr xmlns:ahyp="http://schemas.microsoft.com/office/drawing/2018/hyperlinkcolor" val="tx"/>
                    </a:ext>
                  </a:extLst>
                </a:hlinkClick>
              </a:rPr>
              <a:t>This Photo</a:t>
            </a:r>
            <a:r>
              <a:rPr lang="en-GB" sz="700">
                <a:solidFill>
                  <a:srgbClr val="FFFFFF"/>
                </a:solidFill>
              </a:rPr>
              <a:t> by Unknown Author is licensed under </a:t>
            </a:r>
            <a:r>
              <a:rPr lang="en-GB" sz="700">
                <a:solidFill>
                  <a:srgbClr val="FFFFFF"/>
                </a:solidFill>
                <a:hlinkClick r:id="rId5" tooltip="https://creativecommons.org/licenses/by-sa/3.0/">
                  <a:extLst>
                    <a:ext uri="{A12FA001-AC4F-418D-AE19-62706E023703}">
                      <ahyp:hlinkClr xmlns:ahyp="http://schemas.microsoft.com/office/drawing/2018/hyperlinkcolor" val="tx"/>
                    </a:ext>
                  </a:extLst>
                </a:hlinkClick>
              </a:rPr>
              <a:t>CC BY-SA</a:t>
            </a:r>
            <a:endParaRPr lang="en-GB" sz="700">
              <a:solidFill>
                <a:srgbClr val="FFFFFF"/>
              </a:solidFill>
            </a:endParaRPr>
          </a:p>
        </p:txBody>
      </p:sp>
    </p:spTree>
    <p:extLst>
      <p:ext uri="{BB962C8B-B14F-4D97-AF65-F5344CB8AC3E}">
        <p14:creationId xmlns:p14="http://schemas.microsoft.com/office/powerpoint/2010/main" val="942166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6C6872B-477C-40FD-BF54-A9DE57389E8C}"/>
              </a:ext>
            </a:extLst>
          </p:cNvPr>
          <p:cNvSpPr>
            <a:spLocks noGrp="1"/>
          </p:cNvSpPr>
          <p:nvPr>
            <p:ph type="ctrTitle"/>
          </p:nvPr>
        </p:nvSpPr>
        <p:spPr/>
        <p:txBody>
          <a:bodyPr/>
          <a:lstStyle/>
          <a:p>
            <a:r>
              <a:rPr lang="en-GB" sz="4800" dirty="0"/>
              <a:t>Ducks in a row</a:t>
            </a:r>
          </a:p>
        </p:txBody>
      </p:sp>
      <p:sp>
        <p:nvSpPr>
          <p:cNvPr id="6" name="Subtitle 5">
            <a:extLst>
              <a:ext uri="{FF2B5EF4-FFF2-40B4-BE49-F238E27FC236}">
                <a16:creationId xmlns:a16="http://schemas.microsoft.com/office/drawing/2014/main" id="{4B283BA9-044D-4474-A068-4FDF3B918A9F}"/>
              </a:ext>
            </a:extLst>
          </p:cNvPr>
          <p:cNvSpPr>
            <a:spLocks noGrp="1"/>
          </p:cNvSpPr>
          <p:nvPr>
            <p:ph type="subTitle" idx="1"/>
          </p:nvPr>
        </p:nvSpPr>
        <p:spPr/>
        <p:txBody>
          <a:bodyPr/>
          <a:lstStyle/>
          <a:p>
            <a:r>
              <a:rPr lang="en-GB" dirty="0"/>
              <a:t>DVD</a:t>
            </a:r>
          </a:p>
        </p:txBody>
      </p:sp>
      <p:sp>
        <p:nvSpPr>
          <p:cNvPr id="4" name="Footer Placeholder 3">
            <a:extLst>
              <a:ext uri="{FF2B5EF4-FFF2-40B4-BE49-F238E27FC236}">
                <a16:creationId xmlns:a16="http://schemas.microsoft.com/office/drawing/2014/main" id="{D21E8AF7-4E6A-48AD-A4DF-23E919B075D2}"/>
              </a:ext>
            </a:extLst>
          </p:cNvPr>
          <p:cNvSpPr>
            <a:spLocks noGrp="1"/>
          </p:cNvSpPr>
          <p:nvPr>
            <p:ph type="ftr" sz="quarter" idx="11"/>
          </p:nvPr>
        </p:nvSpPr>
        <p:spPr/>
        <p:txBody>
          <a:bodyPr/>
          <a:lstStyle/>
          <a:p>
            <a:r>
              <a:rPr lang="de-DE"/>
              <a:t>© Family Nurse Partnership Scotland</a:t>
            </a:r>
            <a:r>
              <a:rPr lang="de-DE" sz="800" baseline="30000"/>
              <a:t>TM</a:t>
            </a:r>
            <a:endParaRPr lang="en-US" sz="800" baseline="30000" dirty="0"/>
          </a:p>
        </p:txBody>
      </p:sp>
      <p:pic>
        <p:nvPicPr>
          <p:cNvPr id="8" name="Picture 7">
            <a:extLst>
              <a:ext uri="{FF2B5EF4-FFF2-40B4-BE49-F238E27FC236}">
                <a16:creationId xmlns:a16="http://schemas.microsoft.com/office/drawing/2014/main" id="{E47215B0-182A-4395-B3D6-E1BCBE819DDA}"/>
              </a:ext>
            </a:extLst>
          </p:cNvPr>
          <p:cNvPicPr>
            <a:picLocks noChangeAspect="1"/>
          </p:cNvPicPr>
          <p:nvPr/>
        </p:nvPicPr>
        <p:blipFill>
          <a:blip r:embed="rId3"/>
          <a:stretch>
            <a:fillRect/>
          </a:stretch>
        </p:blipFill>
        <p:spPr>
          <a:xfrm>
            <a:off x="6118274" y="4229100"/>
            <a:ext cx="2590800" cy="1600200"/>
          </a:xfrm>
          <a:prstGeom prst="rect">
            <a:avLst/>
          </a:prstGeom>
        </p:spPr>
      </p:pic>
    </p:spTree>
    <p:extLst>
      <p:ext uri="{BB962C8B-B14F-4D97-AF65-F5344CB8AC3E}">
        <p14:creationId xmlns:p14="http://schemas.microsoft.com/office/powerpoint/2010/main" val="2459218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20617-E80E-4C26-BFE4-97E7766DF13F}"/>
              </a:ext>
            </a:extLst>
          </p:cNvPr>
          <p:cNvSpPr>
            <a:spLocks noGrp="1"/>
          </p:cNvSpPr>
          <p:nvPr>
            <p:ph type="title"/>
          </p:nvPr>
        </p:nvSpPr>
        <p:spPr/>
        <p:txBody>
          <a:bodyPr/>
          <a:lstStyle/>
          <a:p>
            <a:r>
              <a:rPr lang="en-GB" dirty="0"/>
              <a:t>Preparing for the Demonstration</a:t>
            </a:r>
          </a:p>
        </p:txBody>
      </p:sp>
      <p:sp>
        <p:nvSpPr>
          <p:cNvPr id="3" name="Content Placeholder 2">
            <a:extLst>
              <a:ext uri="{FF2B5EF4-FFF2-40B4-BE49-F238E27FC236}">
                <a16:creationId xmlns:a16="http://schemas.microsoft.com/office/drawing/2014/main" id="{E73EAAB7-A74A-4C9D-9FDB-6F226230EF56}"/>
              </a:ext>
            </a:extLst>
          </p:cNvPr>
          <p:cNvSpPr>
            <a:spLocks noGrp="1"/>
          </p:cNvSpPr>
          <p:nvPr>
            <p:ph idx="1"/>
          </p:nvPr>
        </p:nvSpPr>
        <p:spPr/>
        <p:txBody>
          <a:bodyPr>
            <a:normAutofit lnSpcReduction="10000"/>
          </a:bodyPr>
          <a:lstStyle/>
          <a:p>
            <a:r>
              <a:rPr lang="en-GB" dirty="0"/>
              <a:t>Remember that you are role modelling what you want to see</a:t>
            </a:r>
          </a:p>
          <a:p>
            <a:r>
              <a:rPr lang="en-GB" dirty="0"/>
              <a:t>This includes “checking in” with the baby to make sure the baby is ready to play</a:t>
            </a:r>
          </a:p>
          <a:p>
            <a:r>
              <a:rPr lang="en-GB" dirty="0"/>
              <a:t>Is the baby ready? Is the parent ready? Is the room ready?</a:t>
            </a:r>
          </a:p>
          <a:p>
            <a:r>
              <a:rPr lang="en-GB" dirty="0"/>
              <a:t>Remember to close the activity once the child signals they need a change or have had enough</a:t>
            </a:r>
          </a:p>
        </p:txBody>
      </p:sp>
      <p:sp>
        <p:nvSpPr>
          <p:cNvPr id="4" name="Footer Placeholder 3">
            <a:extLst>
              <a:ext uri="{FF2B5EF4-FFF2-40B4-BE49-F238E27FC236}">
                <a16:creationId xmlns:a16="http://schemas.microsoft.com/office/drawing/2014/main" id="{1301377F-3473-439E-9B0E-6520ED1FC6D2}"/>
              </a:ext>
            </a:extLst>
          </p:cNvPr>
          <p:cNvSpPr>
            <a:spLocks noGrp="1"/>
          </p:cNvSpPr>
          <p:nvPr>
            <p:ph type="ftr" sz="quarter" idx="11"/>
          </p:nvPr>
        </p:nvSpPr>
        <p:spPr/>
        <p:txBody>
          <a:bodyPr/>
          <a:lstStyle/>
          <a:p>
            <a:r>
              <a:rPr lang="de-DE"/>
              <a:t>© Family Nurse Partnership Scotland</a:t>
            </a:r>
            <a:r>
              <a:rPr lang="de-DE" sz="800" baseline="30000"/>
              <a:t>TM</a:t>
            </a:r>
            <a:endParaRPr lang="en-US" sz="800" baseline="30000" dirty="0"/>
          </a:p>
        </p:txBody>
      </p:sp>
    </p:spTree>
    <p:extLst>
      <p:ext uri="{BB962C8B-B14F-4D97-AF65-F5344CB8AC3E}">
        <p14:creationId xmlns:p14="http://schemas.microsoft.com/office/powerpoint/2010/main" val="2351571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BB2AC-7255-415A-8716-BF4BEC379207}"/>
              </a:ext>
            </a:extLst>
          </p:cNvPr>
          <p:cNvSpPr>
            <a:spLocks noGrp="1"/>
          </p:cNvSpPr>
          <p:nvPr>
            <p:ph type="title"/>
          </p:nvPr>
        </p:nvSpPr>
        <p:spPr>
          <a:xfrm>
            <a:off x="457200" y="1149527"/>
            <a:ext cx="8229600" cy="1143000"/>
          </a:xfrm>
        </p:spPr>
        <p:txBody>
          <a:bodyPr>
            <a:normAutofit/>
          </a:bodyPr>
          <a:lstStyle/>
          <a:p>
            <a:r>
              <a:rPr lang="en-GB" dirty="0"/>
              <a:t>What do you feel will help you to demonstrate?</a:t>
            </a:r>
          </a:p>
        </p:txBody>
      </p:sp>
      <p:sp>
        <p:nvSpPr>
          <p:cNvPr id="3" name="Content Placeholder 2">
            <a:extLst>
              <a:ext uri="{FF2B5EF4-FFF2-40B4-BE49-F238E27FC236}">
                <a16:creationId xmlns:a16="http://schemas.microsoft.com/office/drawing/2014/main" id="{58114B0A-7CC9-4DF4-BB3F-53F4874A8B3A}"/>
              </a:ext>
            </a:extLst>
          </p:cNvPr>
          <p:cNvSpPr>
            <a:spLocks noGrp="1"/>
          </p:cNvSpPr>
          <p:nvPr>
            <p:ph sz="half" idx="1"/>
          </p:nvPr>
        </p:nvSpPr>
        <p:spPr>
          <a:xfrm>
            <a:off x="457200" y="2634074"/>
            <a:ext cx="4038600" cy="3492089"/>
          </a:xfrm>
        </p:spPr>
        <p:txBody>
          <a:bodyPr>
            <a:normAutofit/>
          </a:bodyPr>
          <a:lstStyle/>
          <a:p>
            <a:pPr>
              <a:lnSpc>
                <a:spcPct val="90000"/>
              </a:lnSpc>
            </a:pPr>
            <a:r>
              <a:rPr lang="en-GB" sz="2600" dirty="0"/>
              <a:t>Spend 5 mins thinking about what will make you feel comfortable about demonstrating an activity to your client?</a:t>
            </a:r>
          </a:p>
          <a:p>
            <a:pPr>
              <a:lnSpc>
                <a:spcPct val="90000"/>
              </a:lnSpc>
            </a:pPr>
            <a:r>
              <a:rPr lang="en-GB" sz="2600" dirty="0"/>
              <a:t>Please add your thoughts to the chat box.</a:t>
            </a:r>
          </a:p>
          <a:p>
            <a:pPr>
              <a:lnSpc>
                <a:spcPct val="90000"/>
              </a:lnSpc>
            </a:pPr>
            <a:r>
              <a:rPr lang="en-GB" sz="2600" dirty="0"/>
              <a:t>We will share our reflections </a:t>
            </a:r>
          </a:p>
        </p:txBody>
      </p:sp>
      <p:pic>
        <p:nvPicPr>
          <p:cNvPr id="6" name="Picture 5" descr="A picture containing person, outdoor, young, water&#10;&#10;Description automatically generated">
            <a:extLst>
              <a:ext uri="{FF2B5EF4-FFF2-40B4-BE49-F238E27FC236}">
                <a16:creationId xmlns:a16="http://schemas.microsoft.com/office/drawing/2014/main" id="{D19FA208-10FB-4AFF-8632-4075FE51653A}"/>
              </a:ext>
            </a:extLst>
          </p:cNvPr>
          <p:cNvPicPr>
            <a:picLocks noChangeAspect="1"/>
          </p:cNvPicPr>
          <p:nvPr/>
        </p:nvPicPr>
        <p:blipFill rotWithShape="1">
          <a:blip r:embed="rId3">
            <a:extLst>
              <a:ext uri="{837473B0-CC2E-450A-ABE3-18F120FF3D39}">
                <a1611:picAttrSrcUrl xmlns:a1611="http://schemas.microsoft.com/office/drawing/2016/11/main" r:id="rId4"/>
              </a:ext>
            </a:extLst>
          </a:blip>
          <a:srcRect l="11988" r="18333"/>
          <a:stretch/>
        </p:blipFill>
        <p:spPr>
          <a:xfrm>
            <a:off x="4648200" y="2634074"/>
            <a:ext cx="4038600" cy="3492089"/>
          </a:xfrm>
          <a:prstGeom prst="rect">
            <a:avLst/>
          </a:prstGeom>
          <a:noFill/>
        </p:spPr>
      </p:pic>
      <p:sp>
        <p:nvSpPr>
          <p:cNvPr id="4" name="Footer Placeholder 3">
            <a:extLst>
              <a:ext uri="{FF2B5EF4-FFF2-40B4-BE49-F238E27FC236}">
                <a16:creationId xmlns:a16="http://schemas.microsoft.com/office/drawing/2014/main" id="{C2D70700-8CAE-4AA7-9058-6D2B87076A22}"/>
              </a:ext>
            </a:extLst>
          </p:cNvPr>
          <p:cNvSpPr>
            <a:spLocks noGrp="1"/>
          </p:cNvSpPr>
          <p:nvPr>
            <p:ph type="ftr" sz="quarter" idx="11"/>
          </p:nvPr>
        </p:nvSpPr>
        <p:spPr>
          <a:xfrm>
            <a:off x="3124200" y="6356350"/>
            <a:ext cx="2895600" cy="365125"/>
          </a:xfrm>
        </p:spPr>
        <p:txBody>
          <a:bodyPr anchor="ctr">
            <a:normAutofit/>
          </a:bodyPr>
          <a:lstStyle/>
          <a:p>
            <a:pPr>
              <a:spcAft>
                <a:spcPts val="600"/>
              </a:spcAft>
            </a:pPr>
            <a:r>
              <a:rPr lang="de-DE"/>
              <a:t>© Family Nurse Partnership Scotland</a:t>
            </a:r>
            <a:r>
              <a:rPr lang="de-DE" baseline="30000"/>
              <a:t>TM</a:t>
            </a:r>
            <a:endParaRPr lang="en-US" baseline="30000"/>
          </a:p>
        </p:txBody>
      </p:sp>
      <p:sp>
        <p:nvSpPr>
          <p:cNvPr id="7" name="TextBox 6">
            <a:extLst>
              <a:ext uri="{FF2B5EF4-FFF2-40B4-BE49-F238E27FC236}">
                <a16:creationId xmlns:a16="http://schemas.microsoft.com/office/drawing/2014/main" id="{DD3C1507-9276-476B-B94D-A5AE7AEE81F6}"/>
              </a:ext>
            </a:extLst>
          </p:cNvPr>
          <p:cNvSpPr txBox="1"/>
          <p:nvPr/>
        </p:nvSpPr>
        <p:spPr>
          <a:xfrm>
            <a:off x="6227473" y="5926108"/>
            <a:ext cx="2459327" cy="200055"/>
          </a:xfrm>
          <a:prstGeom prst="rect">
            <a:avLst/>
          </a:prstGeom>
          <a:solidFill>
            <a:srgbClr val="000000"/>
          </a:solidFill>
        </p:spPr>
        <p:txBody>
          <a:bodyPr wrap="none" rtlCol="0">
            <a:spAutoFit/>
          </a:bodyPr>
          <a:lstStyle/>
          <a:p>
            <a:pPr algn="r">
              <a:spcAft>
                <a:spcPts val="600"/>
              </a:spcAft>
            </a:pPr>
            <a:r>
              <a:rPr lang="en-GB" sz="700">
                <a:solidFill>
                  <a:srgbClr val="FFFFFF"/>
                </a:solidFill>
                <a:hlinkClick r:id="rId4" tooltip="http://mylifeandkids.com/5-ways-to-promote-self-esteem-in-your-daughter/">
                  <a:extLst>
                    <a:ext uri="{A12FA001-AC4F-418D-AE19-62706E023703}">
                      <ahyp:hlinkClr xmlns:ahyp="http://schemas.microsoft.com/office/drawing/2018/hyperlinkcolor" val="tx"/>
                    </a:ext>
                  </a:extLst>
                </a:hlinkClick>
              </a:rPr>
              <a:t>This Photo</a:t>
            </a:r>
            <a:r>
              <a:rPr lang="en-GB" sz="700">
                <a:solidFill>
                  <a:srgbClr val="FFFFFF"/>
                </a:solidFill>
              </a:rPr>
              <a:t> by Unknown Author is licensed under </a:t>
            </a:r>
            <a:r>
              <a:rPr lang="en-GB" sz="700">
                <a:solidFill>
                  <a:srgbClr val="FFFFFF"/>
                </a:solidFill>
                <a:hlinkClick r:id="rId5" tooltip="https://creativecommons.org/licenses/by-nc-nd/3.0/">
                  <a:extLst>
                    <a:ext uri="{A12FA001-AC4F-418D-AE19-62706E023703}">
                      <ahyp:hlinkClr xmlns:ahyp="http://schemas.microsoft.com/office/drawing/2018/hyperlinkcolor" val="tx"/>
                    </a:ext>
                  </a:extLst>
                </a:hlinkClick>
              </a:rPr>
              <a:t>CC BY-NC-ND</a:t>
            </a:r>
            <a:endParaRPr lang="en-GB" sz="700">
              <a:solidFill>
                <a:srgbClr val="FFFFFF"/>
              </a:solidFill>
            </a:endParaRPr>
          </a:p>
        </p:txBody>
      </p:sp>
    </p:spTree>
    <p:extLst>
      <p:ext uri="{BB962C8B-B14F-4D97-AF65-F5344CB8AC3E}">
        <p14:creationId xmlns:p14="http://schemas.microsoft.com/office/powerpoint/2010/main" val="40694317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B7E5E-B8C8-4D02-90C5-6F9D2BA91F13}"/>
              </a:ext>
            </a:extLst>
          </p:cNvPr>
          <p:cNvSpPr>
            <a:spLocks noGrp="1"/>
          </p:cNvSpPr>
          <p:nvPr>
            <p:ph type="title"/>
          </p:nvPr>
        </p:nvSpPr>
        <p:spPr>
          <a:xfrm>
            <a:off x="457200" y="1149527"/>
            <a:ext cx="8229600" cy="1143000"/>
          </a:xfrm>
        </p:spPr>
        <p:txBody>
          <a:bodyPr>
            <a:normAutofit/>
          </a:bodyPr>
          <a:lstStyle/>
          <a:p>
            <a:r>
              <a:rPr lang="en-GB" dirty="0"/>
              <a:t>Choosing an activity to demonstrate</a:t>
            </a:r>
          </a:p>
        </p:txBody>
      </p:sp>
      <p:sp>
        <p:nvSpPr>
          <p:cNvPr id="3" name="Content Placeholder 2">
            <a:extLst>
              <a:ext uri="{FF2B5EF4-FFF2-40B4-BE49-F238E27FC236}">
                <a16:creationId xmlns:a16="http://schemas.microsoft.com/office/drawing/2014/main" id="{2CC8ACE3-198C-4015-91E7-E6CA013B022D}"/>
              </a:ext>
            </a:extLst>
          </p:cNvPr>
          <p:cNvSpPr>
            <a:spLocks noGrp="1"/>
          </p:cNvSpPr>
          <p:nvPr>
            <p:ph sz="half" idx="1"/>
          </p:nvPr>
        </p:nvSpPr>
        <p:spPr>
          <a:xfrm>
            <a:off x="457200" y="1943100"/>
            <a:ext cx="4552950" cy="4183063"/>
          </a:xfrm>
        </p:spPr>
        <p:txBody>
          <a:bodyPr>
            <a:normAutofit fontScale="92500" lnSpcReduction="10000"/>
          </a:bodyPr>
          <a:lstStyle/>
          <a:p>
            <a:pPr>
              <a:lnSpc>
                <a:spcPct val="90000"/>
              </a:lnSpc>
            </a:pPr>
            <a:r>
              <a:rPr lang="en-GB" sz="2400" b="1" dirty="0"/>
              <a:t>What: </a:t>
            </a:r>
            <a:r>
              <a:rPr lang="en-GB" sz="2400" dirty="0"/>
              <a:t>think about the message you want to convey</a:t>
            </a:r>
          </a:p>
          <a:p>
            <a:pPr>
              <a:lnSpc>
                <a:spcPct val="90000"/>
              </a:lnSpc>
            </a:pPr>
            <a:r>
              <a:rPr lang="en-GB" sz="2400" b="1" dirty="0"/>
              <a:t>Why</a:t>
            </a:r>
            <a:r>
              <a:rPr lang="en-GB" sz="2400" dirty="0"/>
              <a:t>: why is this important?</a:t>
            </a:r>
          </a:p>
          <a:p>
            <a:pPr>
              <a:lnSpc>
                <a:spcPct val="90000"/>
              </a:lnSpc>
            </a:pPr>
            <a:r>
              <a:rPr lang="en-GB" sz="2400" b="1" dirty="0"/>
              <a:t>How</a:t>
            </a:r>
            <a:r>
              <a:rPr lang="en-GB" sz="2400" dirty="0"/>
              <a:t>: think about an activity that is</a:t>
            </a:r>
          </a:p>
          <a:p>
            <a:pPr lvl="1">
              <a:lnSpc>
                <a:spcPct val="90000"/>
              </a:lnSpc>
            </a:pPr>
            <a:r>
              <a:rPr lang="en-GB" sz="2400" dirty="0"/>
              <a:t>Easy to explain!</a:t>
            </a:r>
          </a:p>
          <a:p>
            <a:pPr lvl="1">
              <a:lnSpc>
                <a:spcPct val="90000"/>
              </a:lnSpc>
            </a:pPr>
            <a:r>
              <a:rPr lang="en-GB" sz="2400" dirty="0"/>
              <a:t>Developmentally appropriate</a:t>
            </a:r>
          </a:p>
          <a:p>
            <a:pPr lvl="1">
              <a:lnSpc>
                <a:spcPct val="90000"/>
              </a:lnSpc>
            </a:pPr>
            <a:r>
              <a:rPr lang="en-GB" sz="2400" dirty="0"/>
              <a:t>Correlates to the concept being explored</a:t>
            </a:r>
          </a:p>
          <a:p>
            <a:pPr lvl="1">
              <a:lnSpc>
                <a:spcPct val="90000"/>
              </a:lnSpc>
            </a:pPr>
            <a:r>
              <a:rPr lang="en-GB" sz="2400" dirty="0"/>
              <a:t>Doesn’t need too much equipment</a:t>
            </a:r>
          </a:p>
          <a:p>
            <a:pPr lvl="1">
              <a:lnSpc>
                <a:spcPct val="90000"/>
              </a:lnSpc>
            </a:pPr>
            <a:r>
              <a:rPr lang="en-GB" sz="2400" dirty="0"/>
              <a:t>Remember the activity cards can be helpful here</a:t>
            </a:r>
          </a:p>
        </p:txBody>
      </p:sp>
      <p:pic>
        <p:nvPicPr>
          <p:cNvPr id="6" name="Picture 5" descr="A picture containing room, food, shirt&#10;&#10;Description automatically generated">
            <a:extLst>
              <a:ext uri="{FF2B5EF4-FFF2-40B4-BE49-F238E27FC236}">
                <a16:creationId xmlns:a16="http://schemas.microsoft.com/office/drawing/2014/main" id="{87AE5AAC-2131-4123-83F3-F03F1893447C}"/>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4648200" y="3102912"/>
            <a:ext cx="4038600" cy="2554413"/>
          </a:xfrm>
          <a:prstGeom prst="rect">
            <a:avLst/>
          </a:prstGeom>
          <a:noFill/>
        </p:spPr>
      </p:pic>
      <p:sp>
        <p:nvSpPr>
          <p:cNvPr id="4" name="Footer Placeholder 3">
            <a:extLst>
              <a:ext uri="{FF2B5EF4-FFF2-40B4-BE49-F238E27FC236}">
                <a16:creationId xmlns:a16="http://schemas.microsoft.com/office/drawing/2014/main" id="{AA68D288-EDC2-4407-9954-6B4F05ACC73C}"/>
              </a:ext>
            </a:extLst>
          </p:cNvPr>
          <p:cNvSpPr>
            <a:spLocks noGrp="1"/>
          </p:cNvSpPr>
          <p:nvPr>
            <p:ph type="ftr" sz="quarter" idx="11"/>
          </p:nvPr>
        </p:nvSpPr>
        <p:spPr>
          <a:xfrm>
            <a:off x="3124200" y="6356350"/>
            <a:ext cx="2895600" cy="365125"/>
          </a:xfrm>
        </p:spPr>
        <p:txBody>
          <a:bodyPr anchor="ctr">
            <a:normAutofit/>
          </a:bodyPr>
          <a:lstStyle/>
          <a:p>
            <a:pPr>
              <a:spcAft>
                <a:spcPts val="600"/>
              </a:spcAft>
            </a:pPr>
            <a:r>
              <a:rPr lang="de-DE"/>
              <a:t>© Family Nurse Partnership Scotland</a:t>
            </a:r>
            <a:r>
              <a:rPr lang="de-DE" baseline="30000"/>
              <a:t>TM</a:t>
            </a:r>
            <a:endParaRPr lang="en-US" baseline="30000"/>
          </a:p>
        </p:txBody>
      </p:sp>
      <p:sp>
        <p:nvSpPr>
          <p:cNvPr id="7" name="TextBox 6">
            <a:extLst>
              <a:ext uri="{FF2B5EF4-FFF2-40B4-BE49-F238E27FC236}">
                <a16:creationId xmlns:a16="http://schemas.microsoft.com/office/drawing/2014/main" id="{0C6E5E9E-D393-457B-8541-3642A488B9E7}"/>
              </a:ext>
            </a:extLst>
          </p:cNvPr>
          <p:cNvSpPr txBox="1"/>
          <p:nvPr/>
        </p:nvSpPr>
        <p:spPr>
          <a:xfrm>
            <a:off x="6246708" y="5457270"/>
            <a:ext cx="2440092" cy="200055"/>
          </a:xfrm>
          <a:prstGeom prst="rect">
            <a:avLst/>
          </a:prstGeom>
          <a:solidFill>
            <a:srgbClr val="000000"/>
          </a:solidFill>
        </p:spPr>
        <p:txBody>
          <a:bodyPr wrap="none" rtlCol="0">
            <a:spAutoFit/>
          </a:bodyPr>
          <a:lstStyle/>
          <a:p>
            <a:pPr algn="r">
              <a:spcAft>
                <a:spcPts val="600"/>
              </a:spcAft>
            </a:pPr>
            <a:r>
              <a:rPr lang="en-GB" sz="700">
                <a:solidFill>
                  <a:srgbClr val="FFFFFF"/>
                </a:solidFill>
                <a:hlinkClick r:id="rId4" tooltip="http://blogs.glnd.k12.va.us/blog/author/mdonovan/page/2/">
                  <a:extLst>
                    <a:ext uri="{A12FA001-AC4F-418D-AE19-62706E023703}">
                      <ahyp:hlinkClr xmlns:ahyp="http://schemas.microsoft.com/office/drawing/2018/hyperlinkcolor" val="tx"/>
                    </a:ext>
                  </a:extLst>
                </a:hlinkClick>
              </a:rPr>
              <a:t>This Photo</a:t>
            </a:r>
            <a:r>
              <a:rPr lang="en-GB" sz="700">
                <a:solidFill>
                  <a:srgbClr val="FFFFFF"/>
                </a:solidFill>
              </a:rPr>
              <a:t> by Unknown Author is licensed under </a:t>
            </a:r>
            <a:r>
              <a:rPr lang="en-GB" sz="700">
                <a:solidFill>
                  <a:srgbClr val="FFFFFF"/>
                </a:solidFill>
                <a:hlinkClick r:id="rId5" tooltip="https://creativecommons.org/licenses/by-nc-sa/3.0/">
                  <a:extLst>
                    <a:ext uri="{A12FA001-AC4F-418D-AE19-62706E023703}">
                      <ahyp:hlinkClr xmlns:ahyp="http://schemas.microsoft.com/office/drawing/2018/hyperlinkcolor" val="tx"/>
                    </a:ext>
                  </a:extLst>
                </a:hlinkClick>
              </a:rPr>
              <a:t>CC BY-SA-NC</a:t>
            </a:r>
            <a:endParaRPr lang="en-GB" sz="700">
              <a:solidFill>
                <a:srgbClr val="FFFFFF"/>
              </a:solidFill>
            </a:endParaRPr>
          </a:p>
        </p:txBody>
      </p:sp>
    </p:spTree>
    <p:extLst>
      <p:ext uri="{BB962C8B-B14F-4D97-AF65-F5344CB8AC3E}">
        <p14:creationId xmlns:p14="http://schemas.microsoft.com/office/powerpoint/2010/main" val="21530271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46F8E-4AF3-461A-9B57-F729DD7F3091}"/>
              </a:ext>
            </a:extLst>
          </p:cNvPr>
          <p:cNvSpPr>
            <a:spLocks noGrp="1"/>
          </p:cNvSpPr>
          <p:nvPr>
            <p:ph type="title"/>
          </p:nvPr>
        </p:nvSpPr>
        <p:spPr>
          <a:xfrm>
            <a:off x="457200" y="1187156"/>
            <a:ext cx="8229600" cy="1143000"/>
          </a:xfrm>
        </p:spPr>
        <p:txBody>
          <a:bodyPr>
            <a:normAutofit/>
          </a:bodyPr>
          <a:lstStyle/>
          <a:p>
            <a:r>
              <a:rPr lang="en-GB" dirty="0"/>
              <a:t>Demonstration </a:t>
            </a:r>
          </a:p>
        </p:txBody>
      </p:sp>
      <p:sp>
        <p:nvSpPr>
          <p:cNvPr id="4" name="Footer Placeholder 3">
            <a:extLst>
              <a:ext uri="{FF2B5EF4-FFF2-40B4-BE49-F238E27FC236}">
                <a16:creationId xmlns:a16="http://schemas.microsoft.com/office/drawing/2014/main" id="{5473DCB0-0ED9-492C-A4CE-965841E6E362}"/>
              </a:ext>
            </a:extLst>
          </p:cNvPr>
          <p:cNvSpPr>
            <a:spLocks noGrp="1"/>
          </p:cNvSpPr>
          <p:nvPr>
            <p:ph type="ftr" sz="quarter" idx="11"/>
          </p:nvPr>
        </p:nvSpPr>
        <p:spPr>
          <a:xfrm>
            <a:off x="3124200" y="6356350"/>
            <a:ext cx="2895600" cy="365125"/>
          </a:xfrm>
        </p:spPr>
        <p:txBody>
          <a:bodyPr anchor="ctr">
            <a:normAutofit/>
          </a:bodyPr>
          <a:lstStyle/>
          <a:p>
            <a:pPr>
              <a:spcAft>
                <a:spcPts val="600"/>
              </a:spcAft>
            </a:pPr>
            <a:r>
              <a:rPr lang="de-DE"/>
              <a:t>© Family Nurse Partnership Scotland</a:t>
            </a:r>
            <a:r>
              <a:rPr lang="de-DE" baseline="30000"/>
              <a:t>TM</a:t>
            </a:r>
            <a:endParaRPr lang="en-US" baseline="30000"/>
          </a:p>
        </p:txBody>
      </p:sp>
      <p:graphicFrame>
        <p:nvGraphicFramePr>
          <p:cNvPr id="6" name="Content Placeholder 2">
            <a:extLst>
              <a:ext uri="{FF2B5EF4-FFF2-40B4-BE49-F238E27FC236}">
                <a16:creationId xmlns:a16="http://schemas.microsoft.com/office/drawing/2014/main" id="{07A07E0C-8B9C-4301-8505-741431D2DF84}"/>
              </a:ext>
            </a:extLst>
          </p:cNvPr>
          <p:cNvGraphicFramePr>
            <a:graphicFrameLocks noGrp="1"/>
          </p:cNvGraphicFramePr>
          <p:nvPr>
            <p:ph idx="1"/>
            <p:extLst>
              <p:ext uri="{D42A27DB-BD31-4B8C-83A1-F6EECF244321}">
                <p14:modId xmlns:p14="http://schemas.microsoft.com/office/powerpoint/2010/main" val="937424847"/>
              </p:ext>
            </p:extLst>
          </p:nvPr>
        </p:nvGraphicFramePr>
        <p:xfrm>
          <a:off x="457200" y="2549407"/>
          <a:ext cx="8229600" cy="35767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306117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BDB90E-7C64-4F67-A888-51744FBC6CEC}"/>
              </a:ext>
            </a:extLst>
          </p:cNvPr>
          <p:cNvSpPr>
            <a:spLocks noGrp="1"/>
          </p:cNvSpPr>
          <p:nvPr>
            <p:ph type="title"/>
          </p:nvPr>
        </p:nvSpPr>
        <p:spPr/>
        <p:txBody>
          <a:bodyPr/>
          <a:lstStyle/>
          <a:p>
            <a:r>
              <a:rPr lang="en-GB" dirty="0"/>
              <a:t>Trying it out……….are you ready?</a:t>
            </a:r>
          </a:p>
        </p:txBody>
      </p:sp>
      <p:sp>
        <p:nvSpPr>
          <p:cNvPr id="3" name="Content Placeholder 2">
            <a:extLst>
              <a:ext uri="{FF2B5EF4-FFF2-40B4-BE49-F238E27FC236}">
                <a16:creationId xmlns:a16="http://schemas.microsoft.com/office/drawing/2014/main" id="{BA228162-A05E-418A-AC48-D1FA45B726A3}"/>
              </a:ext>
            </a:extLst>
          </p:cNvPr>
          <p:cNvSpPr>
            <a:spLocks noGrp="1"/>
          </p:cNvSpPr>
          <p:nvPr>
            <p:ph idx="1"/>
          </p:nvPr>
        </p:nvSpPr>
        <p:spPr/>
        <p:txBody>
          <a:bodyPr/>
          <a:lstStyle/>
          <a:p>
            <a:r>
              <a:rPr lang="en-GB" dirty="0"/>
              <a:t>Let’s get a sense of how  you are feeling?</a:t>
            </a:r>
          </a:p>
          <a:p>
            <a:r>
              <a:rPr lang="en-GB" dirty="0"/>
              <a:t>On a scale of 1-10, 1 being “nope I’m not feeling ready at all!” and 10 being “I’m </a:t>
            </a:r>
            <a:r>
              <a:rPr lang="en-GB" dirty="0" err="1"/>
              <a:t>soooo</a:t>
            </a:r>
            <a:r>
              <a:rPr lang="en-GB" dirty="0"/>
              <a:t> ready to give this a go”….where would you place yourself?</a:t>
            </a:r>
          </a:p>
          <a:p>
            <a:r>
              <a:rPr lang="en-GB" dirty="0"/>
              <a:t>Please add to the chat box (if you feel ok to do so)</a:t>
            </a:r>
          </a:p>
          <a:p>
            <a:r>
              <a:rPr lang="en-GB"/>
              <a:t>If we’re ready let’s have a go! </a:t>
            </a:r>
            <a:endParaRPr lang="en-GB" dirty="0"/>
          </a:p>
        </p:txBody>
      </p:sp>
      <p:sp>
        <p:nvSpPr>
          <p:cNvPr id="4" name="Footer Placeholder 3">
            <a:extLst>
              <a:ext uri="{FF2B5EF4-FFF2-40B4-BE49-F238E27FC236}">
                <a16:creationId xmlns:a16="http://schemas.microsoft.com/office/drawing/2014/main" id="{EC46BDF4-29B4-4D25-9CDC-11EEA6BDAC65}"/>
              </a:ext>
            </a:extLst>
          </p:cNvPr>
          <p:cNvSpPr>
            <a:spLocks noGrp="1"/>
          </p:cNvSpPr>
          <p:nvPr>
            <p:ph type="ftr" sz="quarter" idx="11"/>
          </p:nvPr>
        </p:nvSpPr>
        <p:spPr/>
        <p:txBody>
          <a:bodyPr/>
          <a:lstStyle/>
          <a:p>
            <a:r>
              <a:rPr lang="de-DE"/>
              <a:t>© Family Nurse Partnership Scotland</a:t>
            </a:r>
            <a:r>
              <a:rPr lang="de-DE" sz="800" baseline="30000"/>
              <a:t>TM</a:t>
            </a:r>
            <a:endParaRPr lang="en-US" sz="800" baseline="30000" dirty="0"/>
          </a:p>
        </p:txBody>
      </p:sp>
    </p:spTree>
    <p:extLst>
      <p:ext uri="{BB962C8B-B14F-4D97-AF65-F5344CB8AC3E}">
        <p14:creationId xmlns:p14="http://schemas.microsoft.com/office/powerpoint/2010/main" val="10990956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D60B071D87A57459315A077D9BBBC9C" ma:contentTypeVersion="13" ma:contentTypeDescription="Create a new document." ma:contentTypeScope="" ma:versionID="d33d94e797bcfe36bc38e2baba93c059">
  <xsd:schema xmlns:xsd="http://www.w3.org/2001/XMLSchema" xmlns:xs="http://www.w3.org/2001/XMLSchema" xmlns:p="http://schemas.microsoft.com/office/2006/metadata/properties" xmlns:ns3="6397c578-db0b-4cce-bee5-0b9c98d684a3" xmlns:ns4="35bef266-905d-44b6-be24-4e7eb5765105" targetNamespace="http://schemas.microsoft.com/office/2006/metadata/properties" ma:root="true" ma:fieldsID="82417c1c3c17c71c9bd1eb596817bc25" ns3:_="" ns4:_="">
    <xsd:import namespace="6397c578-db0b-4cce-bee5-0b9c98d684a3"/>
    <xsd:import namespace="35bef266-905d-44b6-be24-4e7eb5765105"/>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DateTaken" minOccurs="0"/>
                <xsd:element ref="ns4:MediaServiceLocation"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397c578-db0b-4cce-bee5-0b9c98d684a3"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5bef266-905d-44b6-be24-4e7eb5765105"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8543B60-4A75-4140-ADC8-76C0B253477E}">
  <ds:schemaRef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6397c578-db0b-4cce-bee5-0b9c98d684a3"/>
    <ds:schemaRef ds:uri="http://purl.org/dc/terms/"/>
    <ds:schemaRef ds:uri="35bef266-905d-44b6-be24-4e7eb5765105"/>
    <ds:schemaRef ds:uri="http://www.w3.org/XML/1998/namespace"/>
  </ds:schemaRefs>
</ds:datastoreItem>
</file>

<file path=customXml/itemProps2.xml><?xml version="1.0" encoding="utf-8"?>
<ds:datastoreItem xmlns:ds="http://schemas.openxmlformats.org/officeDocument/2006/customXml" ds:itemID="{16C2CB3F-E9A4-44D5-958E-A35E1ED79C40}">
  <ds:schemaRefs>
    <ds:schemaRef ds:uri="http://schemas.microsoft.com/sharepoint/v3/contenttype/forms"/>
  </ds:schemaRefs>
</ds:datastoreItem>
</file>

<file path=customXml/itemProps3.xml><?xml version="1.0" encoding="utf-8"?>
<ds:datastoreItem xmlns:ds="http://schemas.openxmlformats.org/officeDocument/2006/customXml" ds:itemID="{BEFE82BC-C80B-483B-BC39-D5AF307BC6A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397c578-db0b-4cce-bee5-0b9c98d684a3"/>
    <ds:schemaRef ds:uri="35bef266-905d-44b6-be24-4e7eb576510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28</TotalTime>
  <Words>1052</Words>
  <Application>Microsoft Office PowerPoint</Application>
  <PresentationFormat>On-screen Show (4:3)</PresentationFormat>
  <Paragraphs>101</Paragraphs>
  <Slides>9</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Source Sans Pro</vt:lpstr>
      <vt:lpstr>Tempus Sans ITC</vt:lpstr>
      <vt:lpstr>Times New Roman</vt:lpstr>
      <vt:lpstr>Office Theme</vt:lpstr>
      <vt:lpstr>Partners in Parenting Education Step 2</vt:lpstr>
      <vt:lpstr>PowerPoint Presentation</vt:lpstr>
      <vt:lpstr>Demonstration…..why bother?</vt:lpstr>
      <vt:lpstr>Ducks in a row</vt:lpstr>
      <vt:lpstr>Preparing for the Demonstration</vt:lpstr>
      <vt:lpstr>What do you feel will help you to demonstrate?</vt:lpstr>
      <vt:lpstr>Choosing an activity to demonstrate</vt:lpstr>
      <vt:lpstr>Demonstration </vt:lpstr>
      <vt:lpstr>Trying it out……….are you ready?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Partners in Parenting Education Step 2</dc:title>
  <dc:creator>Lesley ODonnell</dc:creator>
  <cp:lastModifiedBy>Lesley ODonnell</cp:lastModifiedBy>
  <cp:revision>4</cp:revision>
  <dcterms:created xsi:type="dcterms:W3CDTF">2020-10-15T10:06:26Z</dcterms:created>
  <dcterms:modified xsi:type="dcterms:W3CDTF">2020-10-15T10:35:24Z</dcterms:modified>
</cp:coreProperties>
</file>